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E6BBBB-7001-42CB-8732-77E418638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82BEE8-57F6-4A26-B491-DDFF04F6A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989441-08CD-4434-B536-FF1B84A15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075E9D-6452-42BC-91DE-BA4F07770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5F532E-1057-4B0A-8376-BCF0DDCD3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106F83-0B00-4978-BA89-2DD4EE528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3C0844-B6FE-44B0-A60F-DE921CD85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C87D0C-15B6-455A-B0F9-48E9C5504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28E415-E3D9-4940-B597-35670B5FE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8F085B-3785-4FBA-9D59-7AB6DB68F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6A6765-5346-42D1-8B98-0FE38CC32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5214242340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安宁疗护之心理护理课件PPT\n## 1.安宁疗护的基本概念与意义\n### 1.1安宁疗护的定义与目标群体\n### 1.2安宁疗护的发展历程与现状\n### 1.3安宁疗护在医学伦理与人文关怀中的重要性\n## 2.安宁疗护中心理护理的作用与实施\n### 2.1心理护理在安宁疗护中的重要性\n### 2.2安宁疗护中心理护理的实施方法\n### 2.3安宁疗护中心理护理的评估与效果观察\n## 3.安宁疗护中的心理症状与干预\n### 3.1安宁疗护患者常见的心理症状及原因\n### 3.2心理症状的干预策略与方法\n### 3.3心理症状干预的案例分析与实践\n## 4.安宁疗护中的家庭支持与心理护理\n### 4.1家庭成员在安宁疗护中的作用与角色\n### 4.2家庭成员的心理支持与应对策略\n### 4.3安宁疗护中家庭心理护理的实践经验与建议\n## 5.安宁疗护团队的心理素质与培训\n### 5.1安宁疗护团队心理素质的重要性\n### 5.2安宁疗护团队心理素质的培养与提升\n### 5.3安宁疗护团队心理培训的案例与实践\n## 6.安宁疗护中的心理护理研究与发展\n### 6.1安宁疗护中心理护理的研究领域与方向\n### 6.2安宁疗护中心理护理的研究方法与成果\n### 6.3安宁疗护中心理护理的未来发展趋势与挑战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6300"/>
              <a:t>安宁疗护之心理护理课件PPT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安宁疗护的基本概念与意义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安宁疗护的定义</a:t>
                </a:r>
                <a:endParaRPr/>
              </a:p>
            </p:txBody>
          </p:sp>
          <p:sp>
            <p:nvSpPr>
              <p:cNvPr id="2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为终末期患者提供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缓解症状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舒适环境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，而非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生命长度</a:t>
                </a:r>
                <a:endParaRPr/>
              </a:p>
            </p:txBody>
          </p:sp>
          <p:sp>
            <p:nvSpPr>
              <p:cNvPr id="2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安宁疗护的目标群体</a:t>
                </a:r>
                <a:endParaRPr/>
              </a:p>
            </p:txBody>
          </p:sp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不可治愈疾病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生存期有限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舒适护理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的患者</a:t>
                </a:r>
                <a:endParaRPr/>
              </a:p>
            </p:txBody>
          </p:sp>
          <p:sp>
            <p:nvSpPr>
              <p:cNvPr id="2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安宁疗护的定义与目标群体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安宁疗护的发展历程与现状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安宁疗护的发展历程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20世纪60年代初期兴起于英国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逐渐发展成为一门独立的医学分支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世界卫生组织将其纳入初级卫生保健体系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安宁疗护的现状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越来越多的国家和地区开始重视和推行安宁疗护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安宁疗护服务逐渐多元化，包括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住院护理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居家护理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日间护理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安宁疗护专业人员的培训和素质不断提高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安宁疗护在医学伦理与人文关怀中的重要性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安宁疗护的医学伦理意义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生命权益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自主意愿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人文关怀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透明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的医疗服务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安宁疗护的人文关怀体现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心理需求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情感体验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全面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营造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温馨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的治疗环境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安宁疗护中心理护理的作用与实施</a:t>
            </a:r>
            <a:endParaRPr/>
          </a:p>
        </p:txBody>
      </p:sp>
      <p:sp>
        <p:nvSpPr>
          <p:cNvPr id="26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心理护理对患者的积极作用</a:t>
                </a:r>
                <a:endParaRPr/>
              </a:p>
            </p:txBody>
          </p:sp>
          <p:sp>
            <p:nvSpPr>
              <p:cNvPr id="26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焦虑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抑郁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等心理症状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生活质量和满意度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心理适应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应对能力</a:t>
                </a:r>
                <a:endParaRPr/>
              </a:p>
            </p:txBody>
          </p:sp>
          <p:sp>
            <p:nvSpPr>
              <p:cNvPr id="26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心理护理对家属的积极作用</a:t>
                </a:r>
                <a:endParaRPr/>
              </a:p>
            </p:txBody>
          </p:sp>
          <p:sp>
            <p:nvSpPr>
              <p:cNvPr id="27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减轻家属的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心理负担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照顾压力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提高家属的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照顾能力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心理韧性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促进家属与患者的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和谐相处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相互支持</a:t>
                </a:r>
                <a:endParaRPr/>
              </a:p>
            </p:txBody>
          </p:sp>
          <p:sp>
            <p:nvSpPr>
              <p:cNvPr id="27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心理护理在安宁疗护中的重要性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8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82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8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心理评估与诊断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心理状况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为患者制定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的心理护理计划</a:t>
                </a:r>
                <a:endParaRPr/>
              </a:p>
            </p:txBody>
          </p:sp>
          <p:sp>
            <p:nvSpPr>
              <p:cNvPr id="285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6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8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心理干预与措施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心理咨询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心理训练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缓解患者的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心理症状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心理压力</a:t>
                </a:r>
                <a:endParaRPr/>
              </a:p>
            </p:txBody>
          </p:sp>
          <p:sp>
            <p:nvSpPr>
              <p:cNvPr id="289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0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9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心理护理效果评估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心理状况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调整心理护理计划，提高护理效果</a:t>
                </a:r>
                <a:endParaRPr/>
              </a:p>
            </p:txBody>
          </p:sp>
          <p:sp>
            <p:nvSpPr>
              <p:cNvPr id="293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安宁疗护中心理护理的实施方法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心理护理评估的内容与方法</a:t>
                </a:r>
                <a:endParaRPr/>
              </a:p>
            </p:txBody>
          </p:sp>
          <p:sp>
            <p:nvSpPr>
              <p:cNvPr id="30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心理症状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心理适应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量表评估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访谈评估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等方法</a:t>
                </a:r>
                <a:endParaRPr/>
              </a:p>
            </p:txBody>
          </p:sp>
          <p:sp>
            <p:nvSpPr>
              <p:cNvPr id="30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心理护理效果观察与反馈</a:t>
                </a:r>
                <a:endParaRPr/>
              </a:p>
            </p:txBody>
          </p:sp>
          <p:sp>
            <p:nvSpPr>
              <p:cNvPr id="30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观察患者在心理护理过程中的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变化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及时调整心理护理计划，提高护理效果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与家属保持沟通，了解家属对心理护理的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满意度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建议</a:t>
                </a:r>
                <a:endParaRPr/>
              </a:p>
            </p:txBody>
          </p:sp>
          <p:sp>
            <p:nvSpPr>
              <p:cNvPr id="30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安宁疗护中心理护理的评估与效果观察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安宁疗护中的心理症状与干预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https://d.book118.com/335214242340011123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安宁疗护之心理护理课件PPT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2024-09-27T23:14:58.716</cp:lastPrinted>
  <dcterms:created xsi:type="dcterms:W3CDTF">2024-09-27T15:14:58Z</dcterms:created>
  <dcterms:modified xsi:type="dcterms:W3CDTF">2024-09-27T15:15:00Z</dcterms:modified>
</cp:coreProperties>
</file>