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B19077-B736-4070-893A-3E74A931A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43B98-5CE6-4070-90B1-D9BFCA519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A12513-529E-45E1-9C5A-9D4386C17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7AD0CA-8A8B-49E6-A2EE-08D476A8C6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BDD534-3FD1-4C05-88B8-DFEF767633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3AF3C4-2E97-408F-BDFE-8451645E8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8721E4-1470-49DB-A86F-73D4585E82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6EEFC7-71DE-42AE-BC72-74B88774D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2A2DAB-0635-48D2-ADBA-326907D75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860745-7A8F-45EC-BC8C-C9B19A229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F7438-370D-492C-A9A0-EFDD2E912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1432223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2024年全球可再生能源技术突破预测</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全球可再生能源技术现状与趋势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太阳能技术突破预测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风能技术突破预测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水力发电技术突破预测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生物质能与地热能技术突破预测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随着化石燃料的日益枯竭，全球能源危机日益严重，发展可再生能源已成为解决能源问题的关键途径。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全球能源危机</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传统能源的大量使用导致严重的环境污染和气候变化问题，可再生能源技术突破对于实现环境保护和可持续发展具有重要意义。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环境保护需求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可再生能源技术的突破将推动相关产业的发展，创造更多就业机会，促进经济社会的可持续发展。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经济社会发展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包括太阳能、风能、水能、生物质能等可再生能源技术。</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可再生能源技术类型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涵盖可再生能源技术的研发、生产、应用等各个环节。</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技术突破领域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全球范围内的可再生能源技术发展情况。</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地域范围</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2024年前可再生能源技术的重要突破和预测。</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时间范围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全球可再生能源技术现状与趋势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利用光伏效应将太阳能转化为电能，包括晶体硅、薄膜太阳能电池等技术。</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太阳能技术</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利用地球内部的热能资源进行发电或供暖，包括地热发电、地源热泵等技术。</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地热能技术</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通过风力发电机将风能转化为电能，包括大型风力发电机、小型风力发电机等技术。</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风能技术</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利用水流、水位等水力资源发电，包括水轮发电机、潮汐能发电等技术。</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水力发电技术</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利用生物质资源（如木材、农作物废弃物等）发电或产生热能，包括生物质燃烧、生物质气化等技术。</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生物质能技术</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现有可再生能源技术概述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技术创新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不断提高可再生能源的转化效率和经济性。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多元化能源供应</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发展多种可再生能源技术，降低对单一能源的依赖。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智能化发展：结合人工智能、大数据等技术，提高可再生能源系统的运行效率和管理水平。</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技术成熟度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部分可再生能源技术仍处于研发或试点阶段，需要进一步成熟和完善。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资源分布不均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可再生能源资源分布不均，部分地区资源匮乏，需要解决资源调配问题。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电网接入与消纳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大规模可再生能源并网对电网稳定性和调度能力提出更高要求。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政策支持与市场驱动</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政策支持</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制定可再生能源发展目标和路线图，明确各阶段的发展重点和政策措施。</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提供财政、税收、金融等政策支持，降低可再生能源项目的投资成本和风险。</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政策支持与市场驱动</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政策支持与市场驱动</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市场驱动</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随着环保意识的提高和化石能源价格的波动，可再生能源的市场需求不断增加。</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企业积极投身可再生能源技术研发和产业化，推动技术进步和成本降低。</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投资机构和资本市场对可再生能源项目给予高度关注和支持，为可再生能源技术的发展提供资金保障。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太阳能技术突破预测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新型材料应用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通过研发新型光伏材料，如钙钛矿、有机-无机杂化钙钛矿等，提高光伏电池的光电转换效率。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多结电池技术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采用多结电池结构，将不同光谱范围的光子分别转换为电能，从而提高光伏电池的整体效率。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表面钝化与陷光技术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通过表面钝化减少光伏电池表面的反射损失，同时采用陷光技术增加电池对光的吸收，提高光电转换效率。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光伏电池效率提升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25" r="12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研发高效光热转换材料，如纳米流体、光谱选择性吸收涂层等，提高太阳能集热器的集热效率。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光热转换材料研发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利用太阳能驱动化学反应进行储能，如光催化、光热化学循环等，实现太阳能的高效储存和利用。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热化学储能技术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将太阳能热利用与其他可再生能源技术相结合，构建多能互补系统，提高能源利用效率和系统稳定性。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多能互补系统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太阳能热利用创新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智能电网优化调度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通过智能电网技术实现对分布式太阳能发电和储能设备的优化调度和管理，提高电力系统的运行效率和可靠性。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电力市场与政策支持</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推动电力市场改革和政策创新，为太阳能发电和储能技术的发展提供有力支持，促进可再生能源的大规模应用和发展。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高效储能技术研发</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研发高效、长寿命的储能技术，如锂离子电池、液流电池、压缩空气储能等，实现太阳能的大规模储存和调度。</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储能技术与智能电网融合</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https://d.book118.com/335214322230011101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2024-09-10T04:44:32.777</cp:lastPrinted>
  <dcterms:created xsi:type="dcterms:W3CDTF">2024-09-09T20:44:32Z</dcterms:created>
  <dcterms:modified xsi:type="dcterms:W3CDTF">2024-09-09T20:44:35Z</dcterms:modified>
</cp:coreProperties>
</file>