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8C6D318-EAA9-4993-9BF3-F915F554E01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EA1DF-D8C0-4C2E-8C20-ABD77CD61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6E021-697B-4927-9D53-0D41E79FB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49906-69CA-4D90-BD8E-A3D044653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4A9E6-88A2-4314-A7EB-38CF6D14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BD0BAA-3D44-43D2-86CA-4BCD00D74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CC4DCB-CC4A-4443-BA9D-2D4114C75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119480-347C-4390-A7C2-F553375A5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61E21-53CA-4277-A3A4-ABF92DA6C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5E263-4A79-49DE-8BAB-74428F5EE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2EDC7-4124-4C7B-9074-F6EF695B9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C01D5-E347-4B27-9015-4DF48F4A7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1BEFF41-085B-4AE0-AE89-A12C49DAAAF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92B7007-54DC-4287-B9A8-9F4B39CDF80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2021011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智慧城市科技引领新型城镇化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智慧城市科技引领新型城镇化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智慧交通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智慧能源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智慧教育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智慧城市科技引领新型城镇化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https://d.book118.com/335220210114011124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智慧城市科技引领新型城镇化</vt:lpstr>
      <vt:lpstr>目录</vt:lpstr>
      <vt:lpstr>第1章 智慧城市科技引领新型城镇化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2024-09-28T13:54:38.295</cp:lastPrinted>
  <dcterms:created xsi:type="dcterms:W3CDTF">2024-09-28T05:54:38Z</dcterms:created>
  <dcterms:modified xsi:type="dcterms:W3CDTF">2024-09-28T05:54:40Z</dcterms:modified>
</cp:coreProperties>
</file>