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2F0881-DB8B-4994-B71B-0575A2F5F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71CB9-D6DA-4742-999B-7EFB573E0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8405D0-6770-46F1-99B9-5EEABB2F2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C24408-BDD9-4678-B58D-4BA881281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1EFF92-CB90-4D54-92B2-849CF4A996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53F199-7B0B-4DD0-8AD1-3CFC1B835C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10985B-3411-45F2-9DCB-B3327A8D7C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A2A5E2-FB23-4B3C-A346-E9412989F1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B14F97-CD58-4AAF-8C15-B035ACC21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89A97-A583-4A04-95C3-451358FFE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67C36-2533-4028-9077-78AE9E76C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21322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组护理质量管理PPT\n## 1.护理质量管理的基本概念与重要性\n### 1.1护理质量管理的定义与目标\n### 1.2护理质量管理的重要性及影响\n### 1.3护理质量管理的实施原则与方法\n## 2.护理质量管理体系的建立与完善\n### 2.1护理质量管理体系的结构与组成\n### 2.2护理质量管理体系的建立过程与方法\n### 2.3护理质量管理体系的持续改进与完善\n## 3.护理质量管理的实施与监控\n### 3.1护理质量管理的实施策略与措施\n### 3.2护理质量的监控方法与工具\n### 3.3护理质量问题的识别与改进\n## 4.护理质量管理中的团队建设与沟通\n### 4.1护理团队建设的重要性与目标\n### 4.2护理团队沟通的方法与技巧\n### 4.3护理团队文化与企业文化融合\n## 5.护理质量管理案例分析与实践\n### 5.1护理质量管理成功案例分析\n### 5.2护理质量管理实践中的挑战与应对\n### 5.3护理质量管理的发展趋势与展望\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护理组护理质量管理PPT</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TENCENT DOCS SMART CREATE</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护理质量管理的基本概念与重要性</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4" name=""/>
            <p:cNvGrpSpPr/>
            <p:nvPr/>
          </p:nvGrpSpPr>
          <p:grpSpPr>
            <a:xfrm>
              <a:off x="685800" y="3146904"/>
              <a:ext cx="5760000" cy="3225487"/>
              <a:chOff x="685800" y="3146904"/>
              <a:chExt cx="5760000" cy="3225487"/>
            </a:xfrm>
          </p:grpSpPr>
          <p:sp>
            <p:nvSpPr>
              <p:cNvPr id="16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护理质量管理是指护理团队为确保患者得到优质护理服务而进行的一系列管理活动</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提高护理服务质量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保证患者安全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提高患者满意度</a:t>
                </a:r>
                <a:endParaRPr/>
              </a:p>
            </p:txBody>
          </p:sp>
        </p:grpSp>
        <p:grpSp>
          <p:nvGrpSpPr>
            <p:cNvPr id="167" name=""/>
            <p:cNvGrpSpPr/>
            <p:nvPr/>
          </p:nvGrpSpPr>
          <p:grpSpPr>
            <a:xfrm>
              <a:off x="6016236" y="3146904"/>
              <a:ext cx="5400000" cy="3225487"/>
              <a:chOff x="6016236" y="3146904"/>
              <a:chExt cx="5400000" cy="3225487"/>
            </a:xfrm>
          </p:grpSpPr>
          <p:sp>
            <p:nvSpPr>
              <p:cNvPr id="16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护理质量管理目标</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建立完善的护理质量管理体系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提高护理服务质量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保证患者安全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提高患者满意度</a:t>
                </a:r>
                <a:endParaRPr/>
              </a:p>
            </p:txBody>
          </p:sp>
        </p:grpSp>
      </p:grpSp>
      <p:sp>
        <p:nvSpPr>
          <p:cNvPr id="17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护理质量管理的定义与目标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pic>
        <p:nvPicPr>
          <p:cNvPr id="1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4" name="Group 598"/>
            <p:cNvGrpSpPr/>
            <p:nvPr/>
          </p:nvGrpSpPr>
          <p:grpSpPr>
            <a:xfrm>
              <a:off x="763829" y="1414808"/>
              <a:ext cx="6972294" cy="2337649"/>
              <a:chOff x="763829" y="1414808"/>
              <a:chExt cx="6972294" cy="2337649"/>
            </a:xfrm>
          </p:grpSpPr>
          <p:sp>
            <p:nvSpPr>
              <p:cNvPr id="1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护理质量管理的重要性</a:t>
                </a:r>
                <a:endParaRPr/>
              </a:p>
            </p:txBody>
          </p:sp>
          <p:sp>
            <p:nvSpPr>
              <p:cNvPr id="1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保障患者权益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提高医疗服务质量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促进医疗机构可持续发展</a:t>
                </a:r>
                <a:endParaRPr/>
              </a:p>
            </p:txBody>
          </p:sp>
          <p:sp>
            <p:nvSpPr>
              <p:cNvPr id="1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1" name="Group 591"/>
            <p:cNvGrpSpPr/>
            <p:nvPr/>
          </p:nvGrpSpPr>
          <p:grpSpPr>
            <a:xfrm>
              <a:off x="689593" y="3949139"/>
              <a:ext cx="7078256" cy="2128975"/>
              <a:chOff x="689593" y="3949139"/>
              <a:chExt cx="7078256" cy="2128975"/>
            </a:xfrm>
          </p:grpSpPr>
          <p:sp>
            <p:nvSpPr>
              <p:cNvPr id="1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护理质量管理的影响</a:t>
                </a:r>
                <a:endParaRPr/>
              </a:p>
            </p:txBody>
          </p:sp>
          <p:sp>
            <p:nvSpPr>
              <p:cNvPr id="1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提高患者满意度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降低医疗纠纷风险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提高护理团队凝聚力</a:t>
                </a:r>
                <a:endParaRPr/>
              </a:p>
            </p:txBody>
          </p:sp>
          <p:sp>
            <p:nvSpPr>
              <p:cNvPr id="1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sp>
        <p:nvSpPr>
          <p:cNvPr id="19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护理质量管理的实施原则与方法</a:t>
            </a:r>
            <a:endParaRPr lang="en-US" altLang="zh-CN" sz="2800" b="1">
              <a:latin typeface="+mj-ea"/>
              <a:ea typeface="+mj-ea"/>
            </a:endParaRPr>
          </a:p>
        </p:txBody>
      </p:sp>
      <p:grpSp>
        <p:nvGrpSpPr>
          <p:cNvPr id="19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92" name=""/>
            <p:cNvGrpSpPr/>
            <p:nvPr/>
          </p:nvGrpSpPr>
          <p:grpSpPr>
            <a:xfrm>
              <a:off x="660399" y="2074672"/>
              <a:ext cx="5100082" cy="4536540"/>
              <a:chOff x="660399" y="2074672"/>
              <a:chExt cx="5100082" cy="4536540"/>
            </a:xfrm>
          </p:grpSpPr>
          <p:sp>
            <p:nvSpPr>
              <p:cNvPr id="19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护理质量管理的实施原则</a:t>
                </a:r>
                <a:endParaRPr lang="en-US" altLang="zh-CN" sz="2000" b="1">
                  <a:latin typeface="Microsoft YaHei" panose="020b0503020204020204" pitchFamily="34" charset="-122"/>
                  <a:ea typeface="Microsoft YaHei" panose="020b0503020204020204" pitchFamily="34" charset="-122"/>
                </a:endParaRPr>
              </a:p>
            </p:txBody>
          </p:sp>
          <p:sp>
            <p:nvSpPr>
              <p:cNvPr id="19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以患者为中心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全员参与</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持续改进</a:t>
                </a:r>
                <a:endParaRPr/>
              </a:p>
            </p:txBody>
          </p:sp>
          <p:pic>
            <p:nvPicPr>
              <p:cNvPr id="19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7" name=""/>
            <p:cNvGrpSpPr/>
            <p:nvPr/>
          </p:nvGrpSpPr>
          <p:grpSpPr>
            <a:xfrm>
              <a:off x="6431519" y="2074672"/>
              <a:ext cx="5100082" cy="4536540"/>
              <a:chOff x="660399" y="2074672"/>
              <a:chExt cx="5100082" cy="4536540"/>
            </a:xfrm>
          </p:grpSpPr>
          <p:sp>
            <p:nvSpPr>
              <p:cNvPr id="19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护理质量管理的方法</a:t>
                </a:r>
                <a:endParaRPr lang="en-US" altLang="zh-CN" sz="2000" b="1">
                  <a:latin typeface="Microsoft YaHei" panose="020b0503020204020204" pitchFamily="34" charset="-122"/>
                  <a:ea typeface="Microsoft YaHei" panose="020b0503020204020204" pitchFamily="34" charset="-122"/>
                </a:endParaRPr>
              </a:p>
            </p:txBody>
          </p:sp>
          <p:sp>
            <p:nvSpPr>
              <p:cNvPr id="20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制定护理质量管理计划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建立护理质量管理体系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护理质量监控与改进</a:t>
                </a:r>
                <a:endParaRPr/>
              </a:p>
            </p:txBody>
          </p:sp>
          <p:pic>
            <p:nvPicPr>
              <p:cNvPr id="20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2" name="" descr="{&quot;isTemplate&quot;:true,&quot;type&quot;:2}"/>
        <p:cNvGrpSpPr/>
        <p:nvPr/>
      </p:nvGrpSpPr>
      <p:grpSpPr>
        <a:xfrm>
          <a:off x="0" y="0"/>
          <a:ext cx="0" cy="0"/>
        </a:xfrm>
      </p:grpSpPr>
      <p:sp>
        <p:nvSpPr>
          <p:cNvPr id="203"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护理质量管理体系的建立与完善</a:t>
            </a:r>
            <a:endParaRPr/>
          </a:p>
        </p:txBody>
      </p:sp>
      <p:sp>
        <p:nvSpPr>
          <p:cNvPr id="20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descr="{&quot;isTemplate&quot;:true,&quot;type&quot;:3}"/>
        <p:cNvGrpSpPr/>
        <p:nvPr/>
      </p:nvGrpSpPr>
      <p:grpSpPr>
        <a:xfrm>
          <a:off x="0" y="0"/>
          <a:ext cx="0" cy="0"/>
        </a:xfrm>
      </p:grpSpPr>
      <p:pic>
        <p:nvPicPr>
          <p:cNvPr id="20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8" name="Group 598"/>
            <p:cNvGrpSpPr/>
            <p:nvPr/>
          </p:nvGrpSpPr>
          <p:grpSpPr>
            <a:xfrm>
              <a:off x="763829" y="1414808"/>
              <a:ext cx="6972294" cy="2337649"/>
              <a:chOff x="763829" y="1414808"/>
              <a:chExt cx="6972294" cy="2337649"/>
            </a:xfrm>
          </p:grpSpPr>
          <p:sp>
            <p:nvSpPr>
              <p:cNvPr id="20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护理质量管理体系的结构</a:t>
                </a:r>
                <a:endParaRPr/>
              </a:p>
            </p:txBody>
          </p:sp>
          <p:sp>
            <p:nvSpPr>
              <p:cNvPr id="21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组织结构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制度与流程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监控与改进</a:t>
                </a:r>
                <a:endParaRPr/>
              </a:p>
            </p:txBody>
          </p:sp>
          <p:sp>
            <p:nvSpPr>
              <p:cNvPr id="21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5" name="Group 591"/>
            <p:cNvGrpSpPr/>
            <p:nvPr/>
          </p:nvGrpSpPr>
          <p:grpSpPr>
            <a:xfrm>
              <a:off x="689593" y="3949139"/>
              <a:ext cx="7078256" cy="2128975"/>
              <a:chOff x="689593" y="3949139"/>
              <a:chExt cx="7078256" cy="2128975"/>
            </a:xfrm>
          </p:grpSpPr>
          <p:sp>
            <p:nvSpPr>
              <p:cNvPr id="21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护理质量管理体系的组成</a:t>
                </a:r>
                <a:endParaRPr/>
              </a:p>
            </p:txBody>
          </p:sp>
          <p:sp>
            <p:nvSpPr>
              <p:cNvPr id="21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护理质量管理委员会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护理质量管理部门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护理团队</a:t>
                </a:r>
                <a:endParaRPr/>
              </a:p>
            </p:txBody>
          </p:sp>
          <p:sp>
            <p:nvSpPr>
              <p:cNvPr id="21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护理质量管理体系的结构与组成</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3}"/>
        <p:cNvGrpSpPr/>
        <p:nvPr/>
      </p:nvGrpSpPr>
      <p:grpSpPr>
        <a:xfrm>
          <a:off x="0" y="0"/>
          <a:ext cx="0" cy="0"/>
        </a:xfrm>
      </p:grpSpPr>
      <p:sp>
        <p:nvSpPr>
          <p:cNvPr id="2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护理质量管理体系的建立过程与方法</a:t>
            </a:r>
            <a:endParaRPr lang="en-US" altLang="zh-CN" sz="2800" b="1">
              <a:latin typeface="+mj-ea"/>
              <a:ea typeface="+mj-ea"/>
            </a:endParaRPr>
          </a:p>
        </p:txBody>
      </p:sp>
      <p:grpSp>
        <p:nvGrpSpPr>
          <p:cNvPr id="2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6" name=""/>
            <p:cNvGrpSpPr/>
            <p:nvPr/>
          </p:nvGrpSpPr>
          <p:grpSpPr>
            <a:xfrm>
              <a:off x="660399" y="2074672"/>
              <a:ext cx="5100082" cy="4536540"/>
              <a:chOff x="660399" y="2074672"/>
              <a:chExt cx="5100082" cy="4536540"/>
            </a:xfrm>
          </p:grpSpPr>
          <p:sp>
            <p:nvSpPr>
              <p:cNvPr id="2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护理质量管理体系的建立过程</a:t>
                </a:r>
                <a:endParaRPr lang="en-US" altLang="zh-CN" sz="2000" b="1">
                  <a:latin typeface="Microsoft YaHei" panose="020b0503020204020204" pitchFamily="34" charset="-122"/>
                  <a:ea typeface="Microsoft YaHei" panose="020b0503020204020204" pitchFamily="34" charset="-122"/>
                </a:endParaRPr>
              </a:p>
            </p:txBody>
          </p:sp>
          <p:sp>
            <p:nvSpPr>
              <p:cNvPr id="2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明确护理质量管理目标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制定护理质量管理计划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建立护理质量管理体系</a:t>
                </a:r>
                <a:endParaRPr/>
              </a:p>
            </p:txBody>
          </p:sp>
          <p:pic>
            <p:nvPicPr>
              <p:cNvPr id="2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1" name=""/>
            <p:cNvGrpSpPr/>
            <p:nvPr/>
          </p:nvGrpSpPr>
          <p:grpSpPr>
            <a:xfrm>
              <a:off x="6431519" y="2074672"/>
              <a:ext cx="5100082" cy="4536540"/>
              <a:chOff x="660399" y="2074672"/>
              <a:chExt cx="5100082" cy="4536540"/>
            </a:xfrm>
          </p:grpSpPr>
          <p:sp>
            <p:nvSpPr>
              <p:cNvPr id="2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护理质量管理体系的建立方法</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制定护理质量管理规章制度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完善护理操作流程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建立护理质量监控与改进机制</a:t>
                </a:r>
                <a:endParaRPr/>
              </a:p>
            </p:txBody>
          </p:sp>
          <p:pic>
            <p:nvPicPr>
              <p:cNvPr id="2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pic>
        <p:nvPicPr>
          <p:cNvPr id="23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9" name="Group 598"/>
            <p:cNvGrpSpPr/>
            <p:nvPr/>
          </p:nvGrpSpPr>
          <p:grpSpPr>
            <a:xfrm>
              <a:off x="763829" y="1414808"/>
              <a:ext cx="6972294" cy="2337649"/>
              <a:chOff x="763829" y="1414808"/>
              <a:chExt cx="6972294" cy="2337649"/>
            </a:xfrm>
          </p:grpSpPr>
          <p:sp>
            <p:nvSpPr>
              <p:cNvPr id="24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护理质量管理体系的持续改进</a:t>
                </a:r>
                <a:endParaRPr/>
              </a:p>
            </p:txBody>
          </p:sp>
          <p:sp>
            <p:nvSpPr>
              <p:cNvPr id="24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定期评估护理服务质量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分析护理质量问题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制定改进措施</a:t>
                </a:r>
                <a:endParaRPr/>
              </a:p>
            </p:txBody>
          </p:sp>
          <p:sp>
            <p:nvSpPr>
              <p:cNvPr id="24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6" name="Group 591"/>
            <p:cNvGrpSpPr/>
            <p:nvPr/>
          </p:nvGrpSpPr>
          <p:grpSpPr>
            <a:xfrm>
              <a:off x="689593" y="3949139"/>
              <a:ext cx="7078256" cy="2128975"/>
              <a:chOff x="689593" y="3949139"/>
              <a:chExt cx="7078256" cy="2128975"/>
            </a:xfrm>
          </p:grpSpPr>
          <p:sp>
            <p:nvSpPr>
              <p:cNvPr id="24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护理质量管理体系的完善</a:t>
                </a:r>
                <a:endParaRPr/>
              </a:p>
            </p:txBody>
          </p:sp>
          <p:sp>
            <p:nvSpPr>
              <p:cNvPr id="24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不断优化护理管理制度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完善护理操作流程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提高护理团队专业能力</a:t>
                </a:r>
                <a:endParaRPr/>
              </a:p>
            </p:txBody>
          </p:sp>
          <p:sp>
            <p:nvSpPr>
              <p:cNvPr id="24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护理质量管理体系的持续改进与完善</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护理质量管理的实施与监控</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护理质量管理的实施策略与措施</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护理质量管理的实施策略</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以患者为中心的服务模式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全员参与的护理质量管理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持续改进的护理质量管理</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护理质量管理的措施</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制定护理质量管理计划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建立护理质量管理体系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护理质量监控与改进</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https://d.book118.com/335221322010011110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护理组护理质量管理PPT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2024-09-15T02:25:03.037</cp:lastPrinted>
  <dcterms:created xsi:type="dcterms:W3CDTF">2024-09-14T18:25:03Z</dcterms:created>
  <dcterms:modified xsi:type="dcterms:W3CDTF">2024-09-14T18:25:04Z</dcterms:modified>
</cp:coreProperties>
</file>