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D8C8-8A3D-4EE8-900B-6C47EB387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41193-2422-401A-B842-9836D16F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BA67E-6341-4395-AE73-033CF4345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08A2C-0CE5-4947-B2B7-0C9CABE4F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C2552-0C1E-489C-AA1B-744144098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4DA0C-50B6-4E23-A04A-6B8D1269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9A50E-2193-468F-9DE9-9E01FDFA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DF39D-9EF1-451C-A2A5-CCE96F70E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5AED2-2ABF-427E-AF80-5D78AD10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9FD15-BA67-45D1-A129-281581340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18D08-4DD8-409C-AE81-92537531E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35.xml" /><Relationship Id="rId17" Type="http://schemas.openxmlformats.org/officeDocument/2006/relationships/tags" Target="../tags/tag336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241201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不要和你妈争辩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争辩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母亲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争辩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学会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关系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苦心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尊重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心理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引导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过程中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会对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分析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要和大家妈争辩》是一本畅销全球的育儿经典，它以幽默、实用和温暖的方式，引导我们理解并改善与母亲的关系。这本书的主要观点是：尊重母亲，理解母亲的苦心，是每个孩子成长过程中必须要学会的课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以自己的亲身经历和多年的心理咨询经验为基础，深入浅出地阐述了为什么孩子不应该和母亲争辩。她认为，母亲是给予孩子生命和成长环境的人，她的爱和付出是无法用言语来衡量的。然而，在孩子的成长过程中，由于年龄、阅历和认知的局限性，他们往往会对母亲的教诲产生质疑，甚至发生争辩。这不仅会伤害母亲的感情，还会对孩子的成长产生负面影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分析了孩子与母亲争辩的原因，包括青春期的叛逆心理、对自由的渴望、对自我价值的追求等。同时，也指出了争辩可能带来的后果，如亲子关系的疏远、孩子自尊心的受损、家庭氛围的紧张等。通过这些分析，作者引导读者认识到，尊重和理解母亲，是每个孩子成长的必经之路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帮助孩子更好地理解和接受母亲，书中提供了一系列实用的方法和技巧。比如，学会倾听母亲的苦心，理解她的担忧和期望；学会换位思考，站在母亲的角度看问题；学会控制情绪，避免在争辩中伤害到最亲的人；学会感恩，珍惜母亲的付出和爱。这些方法和技巧可以帮助孩子更好地处理与母亲的关系，建立更加和谐的家庭氛围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要和大家妈争辩》这本书不仅适合孩子阅读，也适合父母阅读。它提醒我们，尊重和理解母亲，是我们每个人都应该具备的基本素质。通过这本书，我们可以更好地理解母亲的爱和苦心，学会感恩和珍惜。也可以帮助我们更好地处理与母亲的关系，为孩子的成长创造更加和谐的环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《不要和大家妈争辩》是一本探讨家庭关系和亲子沟通的书籍，作者通过生动的实例和深入的思考，为读者呈现了一种与母亲和家庭和谐相处的智慧。以下是一些本书的精彩摘录，也许能给大家带来一些启示。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不要和你妈争辩，因为无论如何，你都会输。”这句话是书中的核心观点之一。作者认为，母子之间的争辩往往源于对事物的不同看法和理解，而这些差异在所难免。作为孩子，我们常常认为自己有理有据，但与母亲争辩只会让事情变得更糟。因此，作者建议我们不要和母亲争辩，而是要学会尊重和理解母亲的意见，以避免无谓的争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家庭不是辩论场，母子之间的交流应该是情感的交流，而不是思想的碰撞。”这句话揭示了家庭关系的本质。在家庭中，我们不应该过分强调自己的观点和立场，而应该家庭成员的情感和需要。通过倾听和关心母亲的想法和感受，我们可以更好地理解彼此，建立起更加和谐的家庭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母亲的智慧是孩子一生的财富。”书中提到，母亲在孩子的成长过程中扮演着非常重要的角色。她们不仅是孩子的养育者，也是孩子的教育者和引导者。母亲的智慧和经验可以为孩子提供宝贵的指导和启示，帮助孩子更好地应对生活中的挑战和困难。因此，我们应该珍惜母亲的智慧，虚心向她们学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不要和大家妈争辩》这本书通过生动的实例和深入的思考，为我们提供了一种与母亲和家庭和谐相处的智慧。通过尊重和理解母亲的意见、家庭成员的情感和需要、珍惜母亲的智慧等方式，我们可以建立起更加和谐的家庭关系，让家庭成为我们心灵的港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https://d.book118.com/335224120104011044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不要和你妈争辩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2024-09-06T14:40:27.077</cp:lastPrinted>
  <dcterms:created xsi:type="dcterms:W3CDTF">2024-09-06T06:40:27Z</dcterms:created>
  <dcterms:modified xsi:type="dcterms:W3CDTF">2024-09-06T06:40:34Z</dcterms:modified>
</cp:coreProperties>
</file>