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B63DF-59F5-452E-92B3-CBB1F98D8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67345-A8D0-4E93-BA2C-8594EE63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F114A-86E0-41D0-92E4-46E09160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DAA8C-5E39-49B2-B805-98ABA0D1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BB7E6-360A-4211-BD21-5E70C2738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B9216-C96A-4AAD-B69F-13DD323E9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D5045-9B9C-4ED0-B2E2-77818E62F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51AD4-7E07-4D92-A799-EEB48630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4C43F-1021-44BF-AB2B-AA825D787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7C051-CC4F-47EE-AC24-30E7F11A9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C654F-31BB-4F8B-95F5-3491613E4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30330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腮腺肿瘤护理常规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腮腺肿瘤护理研究进展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腮腺肿瘤是发生于腮腺的肿瘤性疾病，分为良性肿瘤和恶性肿瘤。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根据组织学分类，腮腺肿瘤可分为多形性腺瘤、黏液表皮样癌、腺样囊性癌等。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腮腺肿瘤的发生与多种因素相关，包括遗传、环境、生活习惯等。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长期接触有害物质、遗传因素、免疫力低下等都可能增加患腮腺肿瘤的风险。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腮腺肿瘤的症状因良恶性而异，良性肿瘤多表现为无痛性肿块，恶性肿瘤则可能出现疼痛、面神经麻痹等症状。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通过体格检查、影像学检查（如B超、CT、MRI等）和病理学检查可确诊腮腺肿瘤。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36" r="2533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89" b="489"/>
          <a:stretch>
            <a:fillRect/>
          </a:stretch>
        </p:blipFill>
        <p:spPr>
          <a:xfrm>
            <a:off x="8422415" y="1165017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由于腮腺肿瘤患者常常面临手术和疾病带来的心理压力，因此术前应关注患者的心理状况，提供心理疏导和支持。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术前应保持口腔清洁，预防感染。指导患者刷牙、漱口，有口腔感染者需提前治疗。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口腔准备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手术区域附近的皮肤应保持清洁，剃除毛发，防止术后感染。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评估患者的呼吸系统状况，对有呼吸道疾病的患者进行相应治疗，确保手术安全。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呼吸道准备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保持伤口清洁、干燥，定期更换敷料，观察伤口愈合情况，预防感染。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术后患者可能会感到疼痛，应评估疼痛程度，采取适当的止痛措施，如药物治疗、物理治疗等。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术后患者需要足够的营养支持，根据病情调整饮食，保证营养摄入。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根据患者的恢复情况，指导患者进行适当的康复训练，促进术后恢复。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涎瘘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感染是术后常见并发症，应保持伤口清洁、干燥，定期换药，预防感染。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腮腺肿瘤手术可能损伤神经，导致相应功能障碍。应密切观察患者神经功能恢复情况，及时处理。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涎瘘是腮腺肿瘤手术后的并发症，表现为唾液分泌过多或伤口渗漏。应保持伤口清洁、干燥，及时处理涎瘘。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术后出血是常见的并发症，应密切观察伤口渗血情况，及时处理。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腮腺肿瘤患者的健康教育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https://d.book118.com/335230330233011034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2024-08-30T08:47:09.334</cp:lastPrinted>
  <dcterms:created xsi:type="dcterms:W3CDTF">2024-08-30T00:47:09Z</dcterms:created>
  <dcterms:modified xsi:type="dcterms:W3CDTF">2024-08-30T00:47:11Z</dcterms:modified>
</cp:coreProperties>
</file>