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CDA6F84-B449-4795-8364-6ADD83BF7C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5A72CD-B454-4FDE-A032-0BA804E1C1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45C9AD0-BABA-4B49-BC5E-E2DEE65F1B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7FD6C8D-4FD5-4B3F-BAEA-ED2A2245E2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705BC3F-E833-4093-9F8A-DBB7C1ACCBD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5A36608-D280-4513-AD42-3B9B944248C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2B9D323-B539-42C5-BBE7-6BBE43E07DD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82AB52-B95A-4711-AE93-F8A45A0714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62EF584-5CD8-4901-8C97-54C4211079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F0E5D0-AC39-4EB7-87E8-AFE284F3EE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5A9FEB-E646-4DA2-B00D-1C13705122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5231102314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高等数学课件--第十二章微分方程12-9常系数非齐次线性微分方程</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常系数非齐次线性微分方程的基本概念</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常系数非齐次线性微分方程的解法</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常系数非齐次线性微分方程的应用</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习题与解答</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请输入您的内容</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引言</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常系数非齐次线性微分方程的基本概念</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常系数非齐次线性微分方程是形如y''+py'+qy=f(x)的方程，其中p、q是常数，f(x)是非零函数。</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公式</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该方程的一般形式为y''+py'+qy=f(x)，其中y''表示y的二阶导数，p、q是常数，f(x)是非零函数。</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定义与公式</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分类与特点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分类</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根据f(x)的形式，常系数非齐次线性微分方程可以分为三种类型：右边的函数f(x)为多项式、指数函数、三角函数等。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与齐次线性微分方程相比，常系数非齐次线性微分方程具有更广泛的应用背景，可以描述更多种类的物理现象和实际问题。</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考虑一个简单的摆动问题，摆锤在重力作用下摆动，其运动规律可以表示为一个常系数非齐次线性微分方程。</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实例1</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在电路分析中，电流和电压的关系也可以通过一个常系数非齐次线性微分方程来描述。</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实例2</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实例分析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常系数非齐次线性微分方程的解法</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公式解法</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公式解法适用于常系数非齐次线性微分方程，通过求解特征方程得到解的公式。</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特征方程是一个关于特征根的二次方程，通过求解特征根，可以得到微分方程的通解。</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通解由一个或多个解的线性组合组成，每个解对应一个特征根。</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https://d.book118.com/335231102314011104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37</Paragraphs>
  <Slides>11</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11</vt:i4>
      </vt:variant>
    </vt:vector>
  </HeadingPairs>
  <TitlesOfParts>
    <vt:vector baseType="lpstr" size="17">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2024-09-14T18:50:58.628</cp:lastPrinted>
  <dcterms:created xsi:type="dcterms:W3CDTF">2024-09-14T10:50:58Z</dcterms:created>
  <dcterms:modified xsi:type="dcterms:W3CDTF">2024-09-14T10:51:00Z</dcterms:modified>
</cp:coreProperties>
</file>