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657C6E-693F-4EDA-BCE1-88ED77411A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4D9AF2-08A0-4691-B19D-A761B5BFE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D77E54-A93B-4D86-AEE4-8AEC27C31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5789BF-A6EC-49C2-954C-CEC4E71B70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987FB6-0875-4EEA-BCE4-851C93D25B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1518CF-EEB8-49F4-AFBB-D113072F53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018D2E-466B-4F4F-829B-410824B87C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70865E-E212-411B-891F-239EB5C52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3A97B7-750D-4623-8814-41F34A219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18B3DE-8A09-4AD0-953C-A4E54E38E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C1B90C-688F-49A7-94A9-AA8CE801B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3121231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2024-01-01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某保健公司企划方案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市场分析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产品策略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营销策略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销售策略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企划实施计划</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评估与调整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市场分析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定位中高端市场</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针对有一定消费能力的中高端消费者，提供高品质的保健品和服务。</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聚焦都市白领</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主要面向都市白领人群，关注其健康需求和保健消费习惯。</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拓展老年市场</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逐步拓展老年保健市场，研发适合老年人的保健产品。</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随着人们健康意识的提高，国内保健品市场规模不断扩大。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国内保健品市场规模持续增长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消费者对高品质保健品的需求增加，中高端市场份额逐年提升。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中高端市场占比逐年提升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随着人口老龄化加剧，老年保健市场潜力巨大。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老年保健市场潜力巨大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833" r="7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消费者对个性化定制的需求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越来越多的消费者希望根据自己的需求和身体状况定制个性化的保健方案。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消费者对保健品功效的关注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消费者在选择保健品时，更关注产品的功效和作用。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消费者对品质和安全性的要求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消费者对保健品的品质和安全性要求越来越高。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产品策略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产品定位</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目标客户群体</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提供高品质、天然、健康的保健品，满足消费者对健康生活的追求。</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产品定位</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市场定位</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在保健品市场中，树立高品质、专业化的品牌形象，成为消费者信赖的品牌。</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中高端消费人群，注重健康和品质的消费者。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所有产品均采用天然、无污染的原料，确保产品的安全和有效性。</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天然原料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根据现代科学研究成果，结合传统保健理念，研发出科学、合理的配方。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科学配方</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采用独特的生产工艺，保留产品的营养成分和活性，提高产品的吸收率。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独特工艺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以高品质、天然、健康的定位为基础，制定相对较高的价格，体现产品的价值。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价格水平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价格调整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在同类产品中处于中上水平，但相对于品质和效果，价格具有较高的性价比。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根据市场需求和竞争状况，适时调整价格，保持产品的竞争力。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产品定价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营销策略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明确品牌的核心价值和目标市场，塑造独特的品牌形象。</a:t>
            </a:r>
          </a:p>
        </p:txBody>
      </p:sp>
      <p:pic>
        <p:nvPicPr>
          <p:cNvPr id="5" name="Picture 5"/>
          <p:cNvPicPr>
            <a:picLocks noChangeAspect="1"/>
          </p:cNvPicPr>
          <p:nvPr/>
        </p:nvPicPr>
        <p:blipFill>
          <a:blip r:embed="rId2"/>
          <a:srcRect l="2222" r="222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品牌定位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通过广告、公关、社交媒体等多种渠道，提高品牌知名度和美誉度。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品牌传播</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加强商标、专利等知识产权保护，维护品牌形象和利益。</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品牌保护</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品牌推广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会员计划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建立会员制度，提供积分兑换、会员专享优惠等增值服务，提高客户忠诚度。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优惠活动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针对不同客户群体，推出各种优惠促销活动，如折扣、赠品等。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活动策划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组织线上线下活动，如健康讲座、体验活动等，吸引潜在客户参与。</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促销活动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https://d.book118.com/335231212311011044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2024-09-07T09:02:11.445</cp:lastPrinted>
  <dcterms:created xsi:type="dcterms:W3CDTF">2024-09-07T01:02:11Z</dcterms:created>
  <dcterms:modified xsi:type="dcterms:W3CDTF">2024-09-07T01:02:13Z</dcterms:modified>
</cp:coreProperties>
</file>