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08CAF3-5B83-45C7-A222-66CA30EBB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6D49B-5110-46B4-85ED-91D3C522E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2F8FC9-F757-43D9-A457-315627D56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45F57E-2029-4201-B64D-D4D018EB2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B78AD5-7643-4F88-94EB-9D9BA3731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BCE26-ED82-4413-8480-B355D9C19B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03F5DC-97FF-4371-8A09-A9DE33B08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7A20C-778A-471B-BD3D-6D5167DA4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048983-3522-4641-A215-E9D0882D3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3FBD0-BF80-46E6-9C8F-09A769ADB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4CA73-6DB1-4DC0-8586-162FA6114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32331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电力系统中性点的运行方式</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电力系统中性点接地方式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中性点运行方式对系统影响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中性点运行方式选择原则及依据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不同中性点运行方式下故障分析与处理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中性点运行方式优化建议及未来发展趋势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458" r="20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随着电力工业的快速发展，电力系统规模不断扩大，电网结构日益复杂，对电力系统的安全、稳定、经济运行提出了更高要求。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电力系统发展概述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中性点是电力系统中的一个重要节点，其运行方式对电力系统的安全、稳定、经济运行具有重要影响。因此，研究中性点的运行方式对保障电力系统的安全稳定运行具有重要意义。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中性点运行方式的重要性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中性点定义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中性点是指三相交流电力系统中三个相位的公共连接点，也称为零点或中性线。</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中性点作为电力系统的公共连接点，能够平衡三相电压，确保系统电压稳定。</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中性点接地可以为电力系统提供接地保护，当系统发生单相接地故障时，可以通过中性点接地将故障电流引入大地，保护设备和人身安全。</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中性点通过接地电阻或消弧线圈等设备接地，可以降低系统中的谐波含量，提高电能质量。</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根据不同的中性点运行方式，可以灵活配置电力系统的接线方式和保护方式，满足不同的运行需求。</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维持系统电压平衡</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降低系统谐波</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实现系统灵活配置</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提供接地保护</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中性点定义及作用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电力系统中性点接地方式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定义：中性点直接接地是指将电力系统的中性点与大地直接相连。</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0" name="Picture 10"/>
          <p:cNvPicPr>
            <a:picLocks noChangeAspect="1"/>
          </p:cNvPicPr>
          <p:nvPr/>
        </p:nvPicPr>
        <p:blipFill>
          <a:blip r:embed="rId2"/>
          <a:srcRect t="10367" b="103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直接接地方式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系统内发生单相接地故障时，会形成较大的短路电流，促使保护装置迅速动作，切断故障。</a:t>
            </a:r>
          </a:p>
        </p:txBody>
      </p:sp>
      <p:pic>
        <p:nvPicPr>
          <p:cNvPr id="6" name="Picture 6"/>
          <p:cNvPicPr>
            <a:picLocks noChangeAspect="1"/>
          </p:cNvPicPr>
          <p:nvPr/>
        </p:nvPicPr>
        <p:blipFill>
          <a:blip r:embed="rId2"/>
          <a:srcRect l="8646" r="864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512" b="351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可降低系统设备的绝缘水平，简化绝缘设计。</a:t>
            </a:r>
          </a:p>
        </p:txBody>
      </p:sp>
      <p:pic>
        <p:nvPicPr>
          <p:cNvPr id="10" name="Picture 10"/>
          <p:cNvPicPr>
            <a:picLocks noChangeAspect="1"/>
          </p:cNvPicPr>
          <p:nvPr/>
        </p:nvPicPr>
        <p:blipFill>
          <a:blip r:embed="rId4"/>
          <a:srcRect t="7242" b="72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直接接地方式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缺点</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单相接地短路电流较大，可能会对系统造成冲击。</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需要配置零序电流保护，增加保护装置的复杂性。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直接接地方式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间接接地方式</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定义：中性点通过消弧线圈或电阻等设备与大地相连。</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可降低系统设备的绝缘水平，简化绝缘设计。</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系统发生单相接地故障时，由于消弧线圈的补偿作用，可减小接地电流，有利于电弧的熄灭。</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间接接地方式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间接接地方式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缺点</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需要配置专门的消弧线圈或电阻等设备，增加投资。</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当系统发生单相接地故障时，非故障相的电压会升高，对系统绝缘不利。</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不接地方式</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优点</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系统发生单相接地故障时，由于不构成短路回路，接地电流很小，对系统冲击小。</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不需要配置专门的接地设备，节省投资。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不接地方式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缺点</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系统设备的绝缘水平要求较高，因为发生单相接地故障时，非故障相的电压会升高。</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需要配置绝缘监视装置来检测单相接地故障。</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不接地方式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https://d.book118.com/335232331323011102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2024-09-11T23:06:26.128</cp:lastPrinted>
  <dcterms:created xsi:type="dcterms:W3CDTF">2024-09-11T15:06:26Z</dcterms:created>
  <dcterms:modified xsi:type="dcterms:W3CDTF">2024-09-11T15:06:28Z</dcterms:modified>
</cp:coreProperties>
</file>