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0FF9ED-1DB6-4A43-A0CF-709043100A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4785D9-280E-4533-A95D-2A45E60F55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6FA0A1-912C-4035-8594-2D6C3EBF22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DABBCA-00C4-4A26-BFCA-E66DFC8CAE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8C7C61-D261-48A5-B73E-BBCDEF71D2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B9E4CF-B064-4F3F-B92F-BA8CC8A34F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D90A3D-9908-495A-A728-10226C76EC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037693-6BC8-41B3-8DF6-637998BACE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491BAF-F257-45A3-BCF9-444647C737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806C5F-6B14-4998-B6D6-C6487A0CC1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A54B14-6E54-476F-BE0F-BFF8B98E4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233114100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服务创造价值课件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服务质量的要素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提升服务质量的策略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服务创新的价值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客户体验和服务价值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案例分析：服务创造价值的实践</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服务的重要性</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优质的服务能够提高客户满意度，增加客户忠诚度，从而促进企业的长期发展。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提升客户满意度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创造竞争优势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促进创新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在产品同质化严重的市场中，服务成为企业创造竞争优势的关键因素。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服务创新能够推动企业不断改进产品和服务，满足客户需求，提升市场竞争力。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为什么服务重要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通过提供优质的服务，企业能够吸引更多客户，增加销售收入。</a:t>
            </a:r>
          </a:p>
        </p:txBody>
      </p:sp>
      <p:pic>
        <p:nvPicPr>
          <p:cNvPr id="5" name="Picture 5"/>
          <p:cNvPicPr>
            <a:picLocks noChangeAspect="1"/>
          </p:cNvPicPr>
          <p:nvPr/>
        </p:nvPicPr>
        <p:blipFill>
          <a:blip r:embed="rId2"/>
          <a:srcRect l="14941" r="14941"/>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增加收入</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有效的服务管理能够降低企业的运营成本，提高经济效益。</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降低成本</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良好的服务形象能够提升企业的品牌形象，增强品牌影响力。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提升品牌形象</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服务对企业的价值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服务能够解决客户的问题和满足客户需求，提升客户的满意度。</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解决客户需求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持续、可靠的服务能够增强客户对企业的信任感，建立长期合作关系。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增强客户信任</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208" r="17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优质的服务能够让客户感受到企业的专业和关怀，提高客户满意度。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提高客户满意度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服务对客户的价值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服务质量的要素</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指服务过程中所能看到的设施、设备、人员和沟通材料的实物证据。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服务的有形性是指服务提供者所具备的设施、设备、人员和沟通材料的实物证据。这些有形证据能够让客户感受到服务提供者的专业性和可靠性，进而影响客户对服务质量的感知和评价。因此，服务提供者需要关注这些有形证据的品质和呈现方式，确保它们能够满足客户的期望和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有形性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指服务提供者准确地完成所承诺的服务的能力。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服务的可靠性是指服务提供者能够准确地完成所承诺的服务的能力。这种能力是客户对服务提供者最基本的期望之一，也是影响客户对服务质量感知的重要因素。为了提高服务的可靠性，服务提供者需要建立完善的服务流程和质量控制体系，确保服务的准确性和一致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指服务提供者对客户需求和询问的及时性和灵活性。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服务的响应性是指服务提供者对客户需求和询问的及时性和灵活性。在竞争激烈的市场环境中，快速响应客户需求是服务提供者赢得客户的重要手段之一。为了提高服务的响应性，服务提供者需要建立高效的沟通渠道和服务流程，确保客户需求能够得到及时满足。</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响应性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指服务提供者的专业知识和友好的态度给客户带来的信心和信任。</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服务的保证性是指服务提供者的专业知识和友好的态度给客户带来的信心和信任。在服务过程中，客户的信心和信任是影响客户对服务质量感知的关键因素之一。为了提高服务的保证性，服务提供者需要建立专业的服务团队，提高员工的专业素质和服务意识，确保客户能够得到专业、可靠的服务。</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保证性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指服务提供者关注客户需求和情感，并提供个性化服务以满足不同客户的需求。</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服务的移情性是指服务提供者关注客户需求和情感，并提供个性化服务以满足不同客户的需求。在服务过程中，客户的情感需求是影响客户对服务质量感知的重要因素之一。为了提高服务的移情性，服务提供者需要关注客户需求和情感，建立个性化服务体系，提高员工的服务意识和沟通能力，确保客户能够得到贴心、温暖的服务。</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移情性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提升服务质量的策略</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7503" b="2750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88" b="78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建立良好的服务文化</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总结词</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服务文化是组织内部共同遵循的价值观念、道德规范和行为准则，是组织文化的核心组成部分。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建立服务文化的重要性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服务文化能够激发员工的服务热情，提高客户满意度，增强组织竞争力。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建立服务文化的措施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通过培训、激励、沟通等方式，培养员工的服务意识，树立服务至上的价值观，营造良好的服务氛围。</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提供优质客户服务的原则</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以客户为中心，关注客户需求，提供专业、高效、友好的服务。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提供优质客户服务的措施</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了解客户需求，提供个性化服务；保持专业形象，提高服务质量；及时处理客户反馈，持续改进服务。</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优质的客户服务是提升客户满意度和忠诚度的关键，需要关注客户需求，提供个性化、专业化的服务。</a:t>
            </a:r>
          </a:p>
        </p:txBody>
      </p:sp>
      <p:pic>
        <p:nvPicPr>
          <p:cNvPr id="10" name="Picture 10"/>
          <p:cNvPicPr>
            <a:picLocks noChangeAspect="1"/>
          </p:cNvPicPr>
          <p:nvPr/>
        </p:nvPicPr>
        <p:blipFill>
          <a:blip r:embed="rId2"/>
          <a:srcRect l="14941" r="14941"/>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提供优质的客户服务</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https://d.book118.com/335233114100011100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2024-09-08T01:06:26.571</cp:lastPrinted>
  <dcterms:created xsi:type="dcterms:W3CDTF">2024-09-07T17:06:26Z</dcterms:created>
  <dcterms:modified xsi:type="dcterms:W3CDTF">2024-09-07T17:06:28Z</dcterms:modified>
</cp:coreProperties>
</file>