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81745-6EC0-449A-8DC1-A16C7B34F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E77C3-A711-47BC-91BF-DA2F57A16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59A5C-3700-4C04-A314-44287893C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9102F-E327-49B3-9DBE-324DC00FD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C0DFA-1D78-46EB-A2E2-B8617CBD7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94E9D5-3BC5-4B26-ACA1-42714B266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A8599-69DB-4DF0-B40A-315F90FB0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7413B-E84B-4022-94B1-7218BCA9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60D51-6348-45CF-9586-A93764810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890B2-FA01-4705-8ADB-9D1024A19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7303A-7A33-4A62-8621-1E06D7A21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332320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互联网+生态农业创业商业计划书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组织架构与人才团队建设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融资需求及财务规划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互联网+生态农业发展趋势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随着物联网、大数据、人工智能等技术的不断发展，互联网+生态农业正逐步实现精准化种植、智能化管理，提高农业生产效率。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定制化与个性化服务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基于消费者需求的多样化，互联网+生态农业提供定制化、个性化的农产品与服务，满足市场细分需求。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借助互联网平台，生态农业实现线上线下全渠道营销，拓展市场份额。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以中高端消费者为主，注重健康、品质生活的群体。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消费者对绿色、有机、安全的农产品需求日益增长，同时期望获得便捷、个性化的购物体验。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当前互联网+生态农业市场尚处于快速发展阶段，竞争者众多，但市场份额相对分散，尚未形成明显的行业领导者。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随着消费者对健康、环保意识的提高，以及政府对生态农业的扶持力度加大，互联网+生态农业市场具有广阔的发展空间。同时，行业整合加速，未来将形成一批具有品牌影响力和市场竞争力的龙头企业。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精准农业技术应用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利用大数据、物联网等技术，实现农业生产环境的实时监测和智能调控，提高生产效率和农产品质量。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农业机器人研发与应用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研发适用于不同农业生产环节的农业机器人，实现自动化、智能化的农业生产管理。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提供农业生产管理、市场行情、农业科技等方面的信息化服务，帮助农民科学决策，提高农业生产效益。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智能化农业生产管理系统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线上线下融合销售模式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打造线上线下融合的农产品销售平台，为消费者提供便捷、优质的购物体验。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绿色有机农产品认证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建立严格的绿色有机农产品认证制度，确保产品的品质和安全。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农产品溯源系统建设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利用区块链等技术，建立农产品溯源系统，实现农产品生产、加工、流通等全过程的可追溯。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绿色有机农产品直供平台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农业文化体验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挖掘当地农业历史文化资源，设计丰富多彩的农业文化体验活动，让游客深入了解农业文化。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乡村民宿与特色餐饮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发展乡村民宿和特色餐饮，提供舒适的住宿环境和美味的农家美食，增加游客的停留时间和消费额。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农业景观打造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结合当地自然资源和农业特色，打造具有观赏价值的农业景观，吸引游客前来游览。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农业休闲旅游体验项目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营销策略与实施路径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品牌塑造与宣传推广方案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明确品牌的核心价值和目标受众，塑造独特、易于识别的品牌形象。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通过电视、广播、网络等多媒体平台进行广告宣传，提高品牌知名度和曝光率。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利用微博、微信、抖音等社交媒体平台，发布有趣、有吸引力的内容，吸引目标受众关注和转发。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举办生态农业相关的线下活动，如农产品品鉴会、农业知识讲座等，增强品牌影响力。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线上商城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线下实体店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线上线下融合营销渠道拓展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建立自己的电商平台或入驻主流电商平台，提供便捷的在线购物体验。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与社区合作，开展团购活动，将优质农产品直接送达消费者手中。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在重要商圈或社区开设实体店，提供直观的农产品展示和体验。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与其他产业品牌进行跨界合作，共同推出联名产品或举办联合营销活动。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11" r="1621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详细记录客户信息和购买历史，以便更好地满足客户需求。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定期回访与关怀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客户互动平台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通过电话、短信或邮件等方式定期回访客户，了解客户反馈和需求，提供个性化服务。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推出会员制度，为会员提供专享优惠和特色服务，增强客户忠诚度。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建立客户互动平台，鼓励客户分享购买心得和产品评价，形成良好的口碑传播。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客户关系管理与维护策略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组织架构与人才团队建设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董事会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负责公司战略规划、重大决策以及监督管理层执行情况。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设总经理一名，负责全面管理公司日常事务；下设副总经理若干名，分管各部门工作。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技术研发部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负责产品研发、技术创新以及技术支持等工作。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公司组织架构设计及职责划分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https://d.book118.com/335233232040011103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2024-09-12T10:34:34.681</cp:lastPrinted>
  <dcterms:created xsi:type="dcterms:W3CDTF">2024-09-12T02:34:34Z</dcterms:created>
  <dcterms:modified xsi:type="dcterms:W3CDTF">2024-09-12T02:34:36Z</dcterms:modified>
</cp:coreProperties>
</file>