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2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jpeg" /><Relationship Id="rId3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image" Target="../media/image2.jpeg" /><Relationship Id="rId3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714390-6127-471C-9DF4-F730169AA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1F30D8-F237-479B-9F88-D378E49E7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7C1F14-9896-4D7A-B8D1-914448BE1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E6F75C-45C4-4109-B8D0-CA85DE2CD3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89F6CB-BF4C-41DE-9569-D54F6C9EE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F334B3-9825-4D46-A2A1-C5968DCCD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855EA2-9443-4F74-84F6-BEA1B6651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021876-73E5-4D9B-AB69-2E6D48F52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53ADED-AE13-4C74-B1A0-44A3B3321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640605-0382-476B-B462-FB75416B5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C17F3-F61D-4B64-815F-6FA21012E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1">
            <a:extLst>
              <a:ext uri="{FF2B5EF4-FFF2-40B4-BE49-F238E27FC236}">
                <a16:creationId xmlns:a16="http://schemas.microsoft.com/office/drawing/2014/main" id="{991E3A09-94D5-95DA-A09D-D6790948C4B9}"/>
              </a:ext>
            </a:extLst>
          </p:cNvPr>
          <p:cNvSpPr/>
          <p:nvPr userDrawn="1"/>
        </p:nvSpPr>
        <p:spPr>
          <a:xfrm>
            <a:off x="0" y="2438436"/>
            <a:ext cx="12192000" cy="2657416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460611" y="3015568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2" name="直接连接符 5">
            <a:extLst>
              <a:ext uri="{FF2B5EF4-FFF2-40B4-BE49-F238E27FC236}">
                <a16:creationId xmlns:a16="http://schemas.microsoft.com/office/drawing/2014/main" id="{33D14092-9CB7-5660-78A9-45F165867C4A}"/>
              </a:ext>
            </a:extLst>
          </p:cNvPr>
          <p:cNvCxnSpPr/>
          <p:nvPr userDrawn="1"/>
        </p:nvCxnSpPr>
        <p:spPr>
          <a:xfrm flipH="1">
            <a:off x="2111556" y="2939642"/>
            <a:ext cx="0" cy="1360019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2580049" y="3359047"/>
            <a:ext cx="909880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4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直角三角形 6">
            <a:extLst>
              <a:ext uri="{FF2B5EF4-FFF2-40B4-BE49-F238E27FC236}">
                <a16:creationId xmlns:a16="http://schemas.microsoft.com/office/drawing/2014/main" id="{DE6DAEAD-84DF-C840-F723-F590C143A1D6}"/>
              </a:ext>
            </a:extLst>
          </p:cNvPr>
          <p:cNvSpPr/>
          <p:nvPr userDrawn="1"/>
        </p:nvSpPr>
        <p:spPr>
          <a:xfrm>
            <a:off x="-3175" y="-12700"/>
            <a:ext cx="12228830" cy="6883400"/>
          </a:xfrm>
          <a:prstGeom prst="rtTriangle">
            <a:avLst/>
          </a:pr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6E309751-36AF-CC0F-7B03-E300DF928F43}"/>
              </a:ext>
            </a:extLst>
          </p:cNvPr>
          <p:cNvSpPr txBox="1"/>
          <p:nvPr userDrawn="1"/>
        </p:nvSpPr>
        <p:spPr>
          <a:xfrm>
            <a:off x="826896" y="3665435"/>
            <a:ext cx="5734473" cy="149442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0" i="0" u="none" strike="noStrike" kern="1200" cap="none" spc="-2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Britannic Bold"/>
              </a:rPr>
              <a:t>谢谢观看</a:t>
            </a:r>
            <a:endParaRPr kumimoji="0" sz="9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Britannic Bold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875733" y="274320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600" b="1" kern="1200" cap="none" spc="0" baseline="0">
                <a:solidFill>
                  <a:srgbClr val="0067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5" name="组合 87">
            <a:extLst>
              <a:ext uri="{FF2B5EF4-FFF2-40B4-BE49-F238E27FC236}">
                <a16:creationId xmlns:a16="http://schemas.microsoft.com/office/drawing/2014/main" id="{7CD9F9A0-1BAA-B2C0-2308-BFBB8B612CBD}"/>
              </a:ext>
            </a:extLst>
          </p:cNvPr>
          <p:cNvGrpSpPr/>
          <p:nvPr userDrawn="1"/>
        </p:nvGrpSpPr>
        <p:grpSpPr>
          <a:xfrm>
            <a:off x="277962" y="337417"/>
            <a:ext cx="263341" cy="395013"/>
            <a:chOff x="5284519" y="1508166"/>
            <a:chExt cx="213756" cy="427512"/>
          </a:xfrm>
        </p:grpSpPr>
        <p:cxnSp>
          <p:nvCxnSpPr>
            <p:cNvPr id="7" name="直接连接符 88">
              <a:extLst>
                <a:ext uri="{FF2B5EF4-FFF2-40B4-BE49-F238E27FC236}">
                  <a16:creationId xmlns:a16="http://schemas.microsoft.com/office/drawing/2014/main" id="{65C46A35-DDED-6ACA-5520-BC201280C5CE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89">
              <a:extLst>
                <a:ext uri="{FF2B5EF4-FFF2-40B4-BE49-F238E27FC236}">
                  <a16:creationId xmlns:a16="http://schemas.microsoft.com/office/drawing/2014/main" id="{F1EFB464-763F-50A8-1E3C-144903E4B393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直接连接符 3">
            <a:extLst>
              <a:ext uri="{FF2B5EF4-FFF2-40B4-BE49-F238E27FC236}">
                <a16:creationId xmlns:a16="http://schemas.microsoft.com/office/drawing/2014/main" id="{1E40E55D-9A81-C638-800A-E72784991325}"/>
              </a:ext>
            </a:extLst>
          </p:cNvPr>
          <p:cNvCxnSpPr/>
          <p:nvPr userDrawn="1"/>
        </p:nvCxnSpPr>
        <p:spPr>
          <a:xfrm>
            <a:off x="737723" y="928938"/>
            <a:ext cx="11454277" cy="0"/>
          </a:xfrm>
          <a:prstGeom prst="line">
            <a:avLst/>
          </a:prstGeom>
          <a:ln w="12700">
            <a:solidFill>
              <a:srgbClr val="0067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7E8A304-8975-A9FB-68FA-EA38EA65967A}"/>
              </a:ext>
            </a:extLst>
          </p:cNvPr>
          <p:cNvGrpSpPr/>
          <p:nvPr userDrawn="1"/>
        </p:nvGrpSpPr>
        <p:grpSpPr>
          <a:xfrm>
            <a:off x="659321" y="2016463"/>
            <a:ext cx="3307873" cy="3198157"/>
            <a:chOff x="679641" y="1792943"/>
            <a:chExt cx="3307873" cy="3198157"/>
          </a:xfrm>
        </p:grpSpPr>
        <p:grpSp>
          <p:nvGrpSpPr>
            <p:cNvPr id="16" name="组合 14">
              <a:extLst>
                <a:ext uri="{FF2B5EF4-FFF2-40B4-BE49-F238E27FC236}">
                  <a16:creationId xmlns:a16="http://schemas.microsoft.com/office/drawing/2014/main" id="{27D58F36-20E4-F102-E2DB-3773E4C80975}"/>
                </a:ext>
              </a:extLst>
            </p:cNvPr>
            <p:cNvGrpSpPr/>
            <p:nvPr/>
          </p:nvGrpSpPr>
          <p:grpSpPr>
            <a:xfrm>
              <a:off x="679641" y="1866900"/>
              <a:ext cx="3280411" cy="2304663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50" name="圆角矩形 22">
                <a:extLst>
                  <a:ext uri="{FF2B5EF4-FFF2-40B4-BE49-F238E27FC236}">
                    <a16:creationId xmlns:a16="http://schemas.microsoft.com/office/drawing/2014/main" id="{910E410C-337B-376A-9DA4-E9EE7A38C5EB}"/>
                  </a:ext>
                </a:extLst>
              </p:cNvPr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1" name="圆角矩形 23">
                <a:extLst>
                  <a:ext uri="{FF2B5EF4-FFF2-40B4-BE49-F238E27FC236}">
                    <a16:creationId xmlns:a16="http://schemas.microsoft.com/office/drawing/2014/main" id="{DA50CB4D-0CE9-6CFD-544F-099FBB19820E}"/>
                  </a:ext>
                </a:extLst>
              </p:cNvPr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2" name="圆角矩形 24">
                <a:extLst>
                  <a:ext uri="{FF2B5EF4-FFF2-40B4-BE49-F238E27FC236}">
                    <a16:creationId xmlns:a16="http://schemas.microsoft.com/office/drawing/2014/main" id="{2D4DB3F4-96DD-DC88-DFAA-EC74C7C5309A}"/>
                  </a:ext>
                </a:extLst>
              </p:cNvPr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3" name="圆角矩形 17">
                <a:extLst>
                  <a:ext uri="{FF2B5EF4-FFF2-40B4-BE49-F238E27FC236}">
                    <a16:creationId xmlns:a16="http://schemas.microsoft.com/office/drawing/2014/main" id="{22A22035-7465-F2BE-284E-B4DC32077848}"/>
                  </a:ext>
                </a:extLst>
              </p:cNvPr>
              <p:cNvSpPr/>
              <p:nvPr/>
            </p:nvSpPr>
            <p:spPr>
              <a:xfrm rot="18884531">
                <a:off x="3394757" y="2310909"/>
                <a:ext cx="901862" cy="533365"/>
              </a:xfrm>
              <a:custGeom>
                <a:gdLst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4" name="圆角矩形 17">
                <a:extLst>
                  <a:ext uri="{FF2B5EF4-FFF2-40B4-BE49-F238E27FC236}">
                    <a16:creationId xmlns:a16="http://schemas.microsoft.com/office/drawing/2014/main" id="{057F90D5-8F7A-EE67-59A3-A5269CF191F4}"/>
                  </a:ext>
                </a:extLst>
              </p:cNvPr>
              <p:cNvSpPr/>
              <p:nvPr/>
            </p:nvSpPr>
            <p:spPr>
              <a:xfrm rot="18884531">
                <a:off x="4986624" y="1188251"/>
                <a:ext cx="901862" cy="533365"/>
              </a:xfrm>
              <a:custGeom>
                <a:gdLst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5">
              <a:extLst>
                <a:ext uri="{FF2B5EF4-FFF2-40B4-BE49-F238E27FC236}">
                  <a16:creationId xmlns:a16="http://schemas.microsoft.com/office/drawing/2014/main" id="{5247CC21-6D3E-6093-9013-B02A148A97AC}"/>
                </a:ext>
              </a:extLst>
            </p:cNvPr>
            <p:cNvGrpSpPr/>
            <p:nvPr/>
          </p:nvGrpSpPr>
          <p:grpSpPr>
            <a:xfrm>
              <a:off x="1804241" y="2666061"/>
              <a:ext cx="2156377" cy="2325039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9" name="圆角矩形 17">
                <a:extLst>
                  <a:ext uri="{FF2B5EF4-FFF2-40B4-BE49-F238E27FC236}">
                    <a16:creationId xmlns:a16="http://schemas.microsoft.com/office/drawing/2014/main" id="{0EBA8217-4110-7FC3-5C84-7723DAAC3205}"/>
                  </a:ext>
                </a:extLst>
              </p:cNvPr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rgbClr val="0067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圆角矩形 18">
                <a:extLst>
                  <a:ext uri="{FF2B5EF4-FFF2-40B4-BE49-F238E27FC236}">
                    <a16:creationId xmlns:a16="http://schemas.microsoft.com/office/drawing/2014/main" id="{874E0CCC-F9C4-E60C-A312-0CCC63DAED46}"/>
                  </a:ext>
                </a:extLst>
              </p:cNvPr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rgbClr val="0067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圆角矩形 19">
                <a:extLst>
                  <a:ext uri="{FF2B5EF4-FFF2-40B4-BE49-F238E27FC236}">
                    <a16:creationId xmlns:a16="http://schemas.microsoft.com/office/drawing/2014/main" id="{C53A182D-2E88-AA5D-89C6-387543973D5C}"/>
                  </a:ext>
                </a:extLst>
              </p:cNvPr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rgbClr val="0067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8" name="圆角矩形 17">
                <a:extLst>
                  <a:ext uri="{FF2B5EF4-FFF2-40B4-BE49-F238E27FC236}">
                    <a16:creationId xmlns:a16="http://schemas.microsoft.com/office/drawing/2014/main" id="{889AF083-6553-28A4-8458-D3826106194C}"/>
                  </a:ext>
                </a:extLst>
              </p:cNvPr>
              <p:cNvSpPr/>
              <p:nvPr/>
            </p:nvSpPr>
            <p:spPr>
              <a:xfrm rot="18884531">
                <a:off x="4986624" y="2349450"/>
                <a:ext cx="901862" cy="445469"/>
              </a:xfrm>
              <a:custGeom>
                <a:gdLst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67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9" name="圆角矩形 17">
                <a:extLst>
                  <a:ext uri="{FF2B5EF4-FFF2-40B4-BE49-F238E27FC236}">
                    <a16:creationId xmlns:a16="http://schemas.microsoft.com/office/drawing/2014/main" id="{1B567179-CE50-60EB-52D4-90303D097C99}"/>
                  </a:ext>
                </a:extLst>
              </p:cNvPr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gdLst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67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pic>
          <p:nvPicPr>
            <p:cNvPr id="55" name="Picture 4" descr="d:\users\administrator\appdata\roaming\360se6\User Data\temp\9279051_094912394000_2.jpg">
              <a:extLst>
                <a:ext uri="{FF2B5EF4-FFF2-40B4-BE49-F238E27FC236}">
                  <a16:creationId xmlns:a16="http://schemas.microsoft.com/office/drawing/2014/main" id="{A247AC10-0CB0-4617-8685-0A413B25881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4134"/>
            <a:stretch>
              <a:fillRect/>
            </a:stretch>
          </p:blipFill>
          <p:spPr bwMode="auto">
            <a:xfrm>
              <a:off x="1895363" y="1792943"/>
              <a:ext cx="1032344" cy="74896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56" name="Picture 4" descr="d:\users\administrator\appdata\roaming\360se6\User Data\temp\9279051_094912394000_2.jpg">
              <a:extLst>
                <a:ext uri="{FF2B5EF4-FFF2-40B4-BE49-F238E27FC236}">
                  <a16:creationId xmlns:a16="http://schemas.microsoft.com/office/drawing/2014/main" id="{AA357F51-3D2E-2A37-715F-BF6F8DA7935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4134"/>
            <a:stretch>
              <a:fillRect/>
            </a:stretch>
          </p:blipFill>
          <p:spPr bwMode="auto">
            <a:xfrm>
              <a:off x="2955170" y="3396219"/>
              <a:ext cx="1032344" cy="74896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59" name="KSO_Shape">
              <a:extLst>
                <a:ext uri="{FF2B5EF4-FFF2-40B4-BE49-F238E27FC236}">
                  <a16:creationId xmlns:a16="http://schemas.microsoft.com/office/drawing/2014/main" id="{E88049CE-0DA9-5A10-F177-447A07A4560D}"/>
                </a:ext>
              </a:extLst>
            </p:cNvPr>
            <p:cNvSpPr/>
            <p:nvPr userDrawn="1"/>
          </p:nvSpPr>
          <p:spPr bwMode="auto">
            <a:xfrm>
              <a:off x="755128" y="2719945"/>
              <a:ext cx="802117" cy="619338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0" name="图片 61">
              <a:extLst>
                <a:ext uri="{FF2B5EF4-FFF2-40B4-BE49-F238E27FC236}">
                  <a16:creationId xmlns:a16="http://schemas.microsoft.com/office/drawing/2014/main" id="{14E1D772-C73E-1AB1-49A4-13AF2DF70B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26511" y="4334420"/>
              <a:ext cx="853640" cy="56510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" name="图片 61">
              <a:extLst>
                <a:ext uri="{FF2B5EF4-FFF2-40B4-BE49-F238E27FC236}">
                  <a16:creationId xmlns:a16="http://schemas.microsoft.com/office/drawing/2014/main" id="{77F98ED7-1D69-5C71-2DA2-8CEADDB29C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7835" y="1946556"/>
              <a:ext cx="899313" cy="56510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grpSp>
          <p:nvGrpSpPr>
            <p:cNvPr id="3" name="组合 49">
              <a:extLst>
                <a:ext uri="{FF2B5EF4-FFF2-40B4-BE49-F238E27FC236}">
                  <a16:creationId xmlns:a16="http://schemas.microsoft.com/office/drawing/2014/main" id="{AC3FD2BC-5F97-7441-1AA9-0EE145CA3288}"/>
                </a:ext>
              </a:extLst>
            </p:cNvPr>
            <p:cNvGrpSpPr/>
            <p:nvPr userDrawn="1"/>
          </p:nvGrpSpPr>
          <p:grpSpPr>
            <a:xfrm>
              <a:off x="792842" y="4340882"/>
              <a:ext cx="853640" cy="565108"/>
              <a:chOff x="882603" y="2302677"/>
              <a:chExt cx="1093895" cy="955612"/>
            </a:xfrm>
            <a:solidFill>
              <a:srgbClr val="0067B4"/>
            </a:solidFill>
          </p:grpSpPr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3664DA40-683B-7B82-0D12-E6E7C4BDEB23}"/>
                  </a:ext>
                </a:extLst>
              </p:cNvPr>
              <p:cNvSpPr/>
              <p:nvPr/>
            </p:nvSpPr>
            <p:spPr bwMode="auto">
              <a:xfrm>
                <a:off x="882603" y="2302677"/>
                <a:ext cx="820672" cy="955612"/>
              </a:xfrm>
              <a:custGeom>
                <a:gdLst>
                  <a:gd name="T0" fmla="*/ 908 w 1036"/>
                  <a:gd name="T1" fmla="*/ 372 h 1206"/>
                  <a:gd name="T2" fmla="*/ 908 w 1036"/>
                  <a:gd name="T3" fmla="*/ 296 h 1206"/>
                  <a:gd name="T4" fmla="*/ 908 w 1036"/>
                  <a:gd name="T5" fmla="*/ 152 h 1206"/>
                  <a:gd name="T6" fmla="*/ 883 w 1036"/>
                  <a:gd name="T7" fmla="*/ 128 h 1206"/>
                  <a:gd name="T8" fmla="*/ 405 w 1036"/>
                  <a:gd name="T9" fmla="*/ 128 h 1206"/>
                  <a:gd name="T10" fmla="*/ 387 w 1036"/>
                  <a:gd name="T11" fmla="*/ 128 h 1206"/>
                  <a:gd name="T12" fmla="*/ 387 w 1036"/>
                  <a:gd name="T13" fmla="*/ 150 h 1206"/>
                  <a:gd name="T14" fmla="*/ 387 w 1036"/>
                  <a:gd name="T15" fmla="*/ 296 h 1206"/>
                  <a:gd name="T16" fmla="*/ 295 w 1036"/>
                  <a:gd name="T17" fmla="*/ 386 h 1206"/>
                  <a:gd name="T18" fmla="*/ 145 w 1036"/>
                  <a:gd name="T19" fmla="*/ 386 h 1206"/>
                  <a:gd name="T20" fmla="*/ 128 w 1036"/>
                  <a:gd name="T21" fmla="*/ 386 h 1206"/>
                  <a:gd name="T22" fmla="*/ 128 w 1036"/>
                  <a:gd name="T23" fmla="*/ 404 h 1206"/>
                  <a:gd name="T24" fmla="*/ 128 w 1036"/>
                  <a:gd name="T25" fmla="*/ 1052 h 1206"/>
                  <a:gd name="T26" fmla="*/ 153 w 1036"/>
                  <a:gd name="T27" fmla="*/ 1078 h 1206"/>
                  <a:gd name="T28" fmla="*/ 882 w 1036"/>
                  <a:gd name="T29" fmla="*/ 1078 h 1206"/>
                  <a:gd name="T30" fmla="*/ 908 w 1036"/>
                  <a:gd name="T31" fmla="*/ 1052 h 1206"/>
                  <a:gd name="T32" fmla="*/ 908 w 1036"/>
                  <a:gd name="T33" fmla="*/ 869 h 1206"/>
                  <a:gd name="T34" fmla="*/ 914 w 1036"/>
                  <a:gd name="T35" fmla="*/ 851 h 1206"/>
                  <a:gd name="T36" fmla="*/ 1028 w 1036"/>
                  <a:gd name="T37" fmla="*/ 729 h 1206"/>
                  <a:gd name="T38" fmla="*/ 1035 w 1036"/>
                  <a:gd name="T39" fmla="*/ 724 h 1206"/>
                  <a:gd name="T40" fmla="*/ 1036 w 1036"/>
                  <a:gd name="T41" fmla="*/ 738 h 1206"/>
                  <a:gd name="T42" fmla="*/ 1036 w 1036"/>
                  <a:gd name="T43" fmla="*/ 1069 h 1206"/>
                  <a:gd name="T44" fmla="*/ 899 w 1036"/>
                  <a:gd name="T45" fmla="*/ 1206 h 1206"/>
                  <a:gd name="T46" fmla="*/ 133 w 1036"/>
                  <a:gd name="T47" fmla="*/ 1206 h 1206"/>
                  <a:gd name="T48" fmla="*/ 0 w 1036"/>
                  <a:gd name="T49" fmla="*/ 1073 h 1206"/>
                  <a:gd name="T50" fmla="*/ 0 w 1036"/>
                  <a:gd name="T51" fmla="*/ 316 h 1206"/>
                  <a:gd name="T52" fmla="*/ 19 w 1036"/>
                  <a:gd name="T53" fmla="*/ 267 h 1206"/>
                  <a:gd name="T54" fmla="*/ 265 w 1036"/>
                  <a:gd name="T55" fmla="*/ 27 h 1206"/>
                  <a:gd name="T56" fmla="*/ 331 w 1036"/>
                  <a:gd name="T57" fmla="*/ 0 h 1206"/>
                  <a:gd name="T58" fmla="*/ 902 w 1036"/>
                  <a:gd name="T59" fmla="*/ 0 h 1206"/>
                  <a:gd name="T60" fmla="*/ 1036 w 1036"/>
                  <a:gd name="T61" fmla="*/ 129 h 1206"/>
                  <a:gd name="T62" fmla="*/ 1035 w 1036"/>
                  <a:gd name="T63" fmla="*/ 206 h 1206"/>
                  <a:gd name="T64" fmla="*/ 1028 w 1036"/>
                  <a:gd name="T65" fmla="*/ 224 h 1206"/>
                  <a:gd name="T66" fmla="*/ 942 w 1036"/>
                  <a:gd name="T67" fmla="*/ 328 h 1206"/>
                  <a:gd name="T68" fmla="*/ 921 w 1036"/>
                  <a:gd name="T69" fmla="*/ 358 h 1206"/>
                  <a:gd name="T70" fmla="*/ 908 w 1036"/>
                  <a:gd name="T71" fmla="*/ 372 h 120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36" h="1206">
                    <a:moveTo>
                      <a:pt x="908" y="372"/>
                    </a:moveTo>
                    <a:cubicBezTo>
                      <a:pt x="908" y="344"/>
                      <a:pt x="908" y="320"/>
                      <a:pt x="908" y="296"/>
                    </a:cubicBezTo>
                    <a:cubicBezTo>
                      <a:pt x="908" y="248"/>
                      <a:pt x="908" y="200"/>
                      <a:pt x="908" y="152"/>
                    </a:cubicBezTo>
                    <a:cubicBezTo>
                      <a:pt x="908" y="131"/>
                      <a:pt x="905" y="128"/>
                      <a:pt x="883" y="128"/>
                    </a:cubicBezTo>
                    <a:cubicBezTo>
                      <a:pt x="724" y="128"/>
                      <a:pt x="565" y="128"/>
                      <a:pt x="405" y="128"/>
                    </a:cubicBezTo>
                    <a:cubicBezTo>
                      <a:pt x="400" y="128"/>
                      <a:pt x="394" y="128"/>
                      <a:pt x="387" y="128"/>
                    </a:cubicBezTo>
                    <a:cubicBezTo>
                      <a:pt x="387" y="137"/>
                      <a:pt x="387" y="144"/>
                      <a:pt x="387" y="150"/>
                    </a:cubicBezTo>
                    <a:cubicBezTo>
                      <a:pt x="387" y="199"/>
                      <a:pt x="387" y="247"/>
                      <a:pt x="387" y="296"/>
                    </a:cubicBezTo>
                    <a:cubicBezTo>
                      <a:pt x="386" y="352"/>
                      <a:pt x="351" y="386"/>
                      <a:pt x="295" y="386"/>
                    </a:cubicBezTo>
                    <a:cubicBezTo>
                      <a:pt x="245" y="386"/>
                      <a:pt x="195" y="386"/>
                      <a:pt x="145" y="386"/>
                    </a:cubicBezTo>
                    <a:cubicBezTo>
                      <a:pt x="140" y="386"/>
                      <a:pt x="135" y="386"/>
                      <a:pt x="128" y="386"/>
                    </a:cubicBezTo>
                    <a:cubicBezTo>
                      <a:pt x="128" y="394"/>
                      <a:pt x="128" y="399"/>
                      <a:pt x="128" y="404"/>
                    </a:cubicBezTo>
                    <a:cubicBezTo>
                      <a:pt x="128" y="620"/>
                      <a:pt x="128" y="836"/>
                      <a:pt x="128" y="1052"/>
                    </a:cubicBezTo>
                    <a:cubicBezTo>
                      <a:pt x="128" y="1076"/>
                      <a:pt x="130" y="1078"/>
                      <a:pt x="153" y="1078"/>
                    </a:cubicBezTo>
                    <a:cubicBezTo>
                      <a:pt x="396" y="1078"/>
                      <a:pt x="639" y="1078"/>
                      <a:pt x="882" y="1078"/>
                    </a:cubicBezTo>
                    <a:cubicBezTo>
                      <a:pt x="906" y="1078"/>
                      <a:pt x="908" y="1076"/>
                      <a:pt x="908" y="1052"/>
                    </a:cubicBezTo>
                    <a:cubicBezTo>
                      <a:pt x="908" y="991"/>
                      <a:pt x="908" y="930"/>
                      <a:pt x="908" y="869"/>
                    </a:cubicBezTo>
                    <a:cubicBezTo>
                      <a:pt x="908" y="863"/>
                      <a:pt x="910" y="855"/>
                      <a:pt x="914" y="851"/>
                    </a:cubicBezTo>
                    <a:cubicBezTo>
                      <a:pt x="952" y="810"/>
                      <a:pt x="990" y="770"/>
                      <a:pt x="1028" y="729"/>
                    </a:cubicBezTo>
                    <a:cubicBezTo>
                      <a:pt x="1030" y="728"/>
                      <a:pt x="1031" y="727"/>
                      <a:pt x="1035" y="724"/>
                    </a:cubicBezTo>
                    <a:cubicBezTo>
                      <a:pt x="1035" y="730"/>
                      <a:pt x="1036" y="734"/>
                      <a:pt x="1036" y="738"/>
                    </a:cubicBezTo>
                    <a:cubicBezTo>
                      <a:pt x="1036" y="849"/>
                      <a:pt x="1036" y="959"/>
                      <a:pt x="1036" y="1069"/>
                    </a:cubicBezTo>
                    <a:cubicBezTo>
                      <a:pt x="1035" y="1151"/>
                      <a:pt x="981" y="1206"/>
                      <a:pt x="899" y="1206"/>
                    </a:cubicBezTo>
                    <a:cubicBezTo>
                      <a:pt x="643" y="1206"/>
                      <a:pt x="388" y="1206"/>
                      <a:pt x="133" y="1206"/>
                    </a:cubicBezTo>
                    <a:cubicBezTo>
                      <a:pt x="56" y="1206"/>
                      <a:pt x="0" y="1150"/>
                      <a:pt x="0" y="1073"/>
                    </a:cubicBezTo>
                    <a:cubicBezTo>
                      <a:pt x="0" y="821"/>
                      <a:pt x="0" y="568"/>
                      <a:pt x="0" y="316"/>
                    </a:cubicBezTo>
                    <a:cubicBezTo>
                      <a:pt x="0" y="297"/>
                      <a:pt x="6" y="281"/>
                      <a:pt x="19" y="267"/>
                    </a:cubicBezTo>
                    <a:cubicBezTo>
                      <a:pt x="101" y="187"/>
                      <a:pt x="183" y="107"/>
                      <a:pt x="265" y="27"/>
                    </a:cubicBezTo>
                    <a:cubicBezTo>
                      <a:pt x="283" y="9"/>
                      <a:pt x="305" y="0"/>
                      <a:pt x="331" y="0"/>
                    </a:cubicBezTo>
                    <a:cubicBezTo>
                      <a:pt x="521" y="0"/>
                      <a:pt x="712" y="0"/>
                      <a:pt x="902" y="0"/>
                    </a:cubicBezTo>
                    <a:cubicBezTo>
                      <a:pt x="978" y="1"/>
                      <a:pt x="1033" y="53"/>
                      <a:pt x="1036" y="129"/>
                    </a:cubicBezTo>
                    <a:cubicBezTo>
                      <a:pt x="1036" y="155"/>
                      <a:pt x="1036" y="180"/>
                      <a:pt x="1035" y="206"/>
                    </a:cubicBezTo>
                    <a:cubicBezTo>
                      <a:pt x="1035" y="212"/>
                      <a:pt x="1032" y="219"/>
                      <a:pt x="1028" y="224"/>
                    </a:cubicBezTo>
                    <a:cubicBezTo>
                      <a:pt x="999" y="259"/>
                      <a:pt x="970" y="293"/>
                      <a:pt x="942" y="328"/>
                    </a:cubicBezTo>
                    <a:cubicBezTo>
                      <a:pt x="934" y="337"/>
                      <a:pt x="928" y="348"/>
                      <a:pt x="921" y="358"/>
                    </a:cubicBezTo>
                    <a:cubicBezTo>
                      <a:pt x="918" y="362"/>
                      <a:pt x="914" y="365"/>
                      <a:pt x="908" y="37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HK" altLang="en-US">
                  <a:latin typeface="+mn-lt"/>
                  <a:ea typeface="+mn-ea"/>
                </a:endParaRPr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75CDC5B9-C383-84F1-9A07-443FAFD30983}"/>
                  </a:ext>
                </a:extLst>
              </p:cNvPr>
              <p:cNvSpPr/>
              <p:nvPr/>
            </p:nvSpPr>
            <p:spPr bwMode="auto">
              <a:xfrm>
                <a:off x="1362082" y="2640858"/>
                <a:ext cx="386396" cy="443988"/>
              </a:xfrm>
              <a:custGeom>
                <a:gdLst>
                  <a:gd name="T0" fmla="*/ 351 w 488"/>
                  <a:gd name="T1" fmla="*/ 0 h 560"/>
                  <a:gd name="T2" fmla="*/ 488 w 488"/>
                  <a:gd name="T3" fmla="*/ 114 h 560"/>
                  <a:gd name="T4" fmla="*/ 431 w 488"/>
                  <a:gd name="T5" fmla="*/ 180 h 560"/>
                  <a:gd name="T6" fmla="*/ 127 w 488"/>
                  <a:gd name="T7" fmla="*/ 490 h 560"/>
                  <a:gd name="T8" fmla="*/ 39 w 488"/>
                  <a:gd name="T9" fmla="*/ 554 h 560"/>
                  <a:gd name="T10" fmla="*/ 5 w 488"/>
                  <a:gd name="T11" fmla="*/ 560 h 560"/>
                  <a:gd name="T12" fmla="*/ 4 w 488"/>
                  <a:gd name="T13" fmla="*/ 526 h 560"/>
                  <a:gd name="T14" fmla="*/ 64 w 488"/>
                  <a:gd name="T15" fmla="*/ 404 h 560"/>
                  <a:gd name="T16" fmla="*/ 347 w 488"/>
                  <a:gd name="T17" fmla="*/ 7 h 560"/>
                  <a:gd name="T18" fmla="*/ 351 w 488"/>
                  <a:gd name="T19" fmla="*/ 0 h 5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8" h="560">
                    <a:moveTo>
                      <a:pt x="351" y="0"/>
                    </a:moveTo>
                    <a:cubicBezTo>
                      <a:pt x="398" y="39"/>
                      <a:pt x="443" y="76"/>
                      <a:pt x="488" y="114"/>
                    </a:cubicBezTo>
                    <a:cubicBezTo>
                      <a:pt x="469" y="137"/>
                      <a:pt x="450" y="159"/>
                      <a:pt x="431" y="180"/>
                    </a:cubicBezTo>
                    <a:cubicBezTo>
                      <a:pt x="336" y="289"/>
                      <a:pt x="238" y="396"/>
                      <a:pt x="127" y="490"/>
                    </a:cubicBezTo>
                    <a:cubicBezTo>
                      <a:pt x="100" y="514"/>
                      <a:pt x="69" y="534"/>
                      <a:pt x="39" y="554"/>
                    </a:cubicBezTo>
                    <a:cubicBezTo>
                      <a:pt x="30" y="560"/>
                      <a:pt x="17" y="558"/>
                      <a:pt x="5" y="560"/>
                    </a:cubicBezTo>
                    <a:cubicBezTo>
                      <a:pt x="5" y="549"/>
                      <a:pt x="0" y="536"/>
                      <a:pt x="4" y="526"/>
                    </a:cubicBezTo>
                    <a:cubicBezTo>
                      <a:pt x="23" y="485"/>
                      <a:pt x="41" y="443"/>
                      <a:pt x="64" y="404"/>
                    </a:cubicBezTo>
                    <a:cubicBezTo>
                      <a:pt x="147" y="264"/>
                      <a:pt x="245" y="134"/>
                      <a:pt x="347" y="7"/>
                    </a:cubicBezTo>
                    <a:cubicBezTo>
                      <a:pt x="348" y="5"/>
                      <a:pt x="349" y="3"/>
                      <a:pt x="3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HK" altLang="en-US">
                  <a:latin typeface="+mn-lt"/>
                  <a:ea typeface="+mn-ea"/>
                </a:endParaRPr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id="{B48EB02A-482C-1598-9331-445EA09687A1}"/>
                  </a:ext>
                </a:extLst>
              </p:cNvPr>
              <p:cNvSpPr/>
              <p:nvPr/>
            </p:nvSpPr>
            <p:spPr bwMode="auto">
              <a:xfrm>
                <a:off x="1667783" y="2400113"/>
                <a:ext cx="273223" cy="299340"/>
              </a:xfrm>
              <a:custGeom>
                <a:gdLst>
                  <a:gd name="T0" fmla="*/ 139 w 345"/>
                  <a:gd name="T1" fmla="*/ 378 h 378"/>
                  <a:gd name="T2" fmla="*/ 0 w 345"/>
                  <a:gd name="T3" fmla="*/ 264 h 378"/>
                  <a:gd name="T4" fmla="*/ 19 w 345"/>
                  <a:gd name="T5" fmla="*/ 240 h 378"/>
                  <a:gd name="T6" fmla="*/ 183 w 345"/>
                  <a:gd name="T7" fmla="*/ 54 h 378"/>
                  <a:gd name="T8" fmla="*/ 231 w 345"/>
                  <a:gd name="T9" fmla="*/ 17 h 378"/>
                  <a:gd name="T10" fmla="*/ 308 w 345"/>
                  <a:gd name="T11" fmla="*/ 26 h 378"/>
                  <a:gd name="T12" fmla="*/ 334 w 345"/>
                  <a:gd name="T13" fmla="*/ 103 h 378"/>
                  <a:gd name="T14" fmla="*/ 312 w 345"/>
                  <a:gd name="T15" fmla="*/ 150 h 378"/>
                  <a:gd name="T16" fmla="*/ 139 w 345"/>
                  <a:gd name="T17" fmla="*/ 378 h 37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5" h="378">
                    <a:moveTo>
                      <a:pt x="139" y="378"/>
                    </a:moveTo>
                    <a:cubicBezTo>
                      <a:pt x="90" y="338"/>
                      <a:pt x="46" y="301"/>
                      <a:pt x="0" y="264"/>
                    </a:cubicBezTo>
                    <a:cubicBezTo>
                      <a:pt x="7" y="255"/>
                      <a:pt x="13" y="247"/>
                      <a:pt x="19" y="240"/>
                    </a:cubicBezTo>
                    <a:cubicBezTo>
                      <a:pt x="74" y="178"/>
                      <a:pt x="128" y="115"/>
                      <a:pt x="183" y="54"/>
                    </a:cubicBezTo>
                    <a:cubicBezTo>
                      <a:pt x="196" y="39"/>
                      <a:pt x="214" y="27"/>
                      <a:pt x="231" y="17"/>
                    </a:cubicBezTo>
                    <a:cubicBezTo>
                      <a:pt x="259" y="0"/>
                      <a:pt x="280" y="4"/>
                      <a:pt x="308" y="26"/>
                    </a:cubicBezTo>
                    <a:cubicBezTo>
                      <a:pt x="336" y="50"/>
                      <a:pt x="345" y="73"/>
                      <a:pt x="334" y="103"/>
                    </a:cubicBezTo>
                    <a:cubicBezTo>
                      <a:pt x="328" y="119"/>
                      <a:pt x="322" y="136"/>
                      <a:pt x="312" y="150"/>
                    </a:cubicBezTo>
                    <a:cubicBezTo>
                      <a:pt x="255" y="226"/>
                      <a:pt x="197" y="301"/>
                      <a:pt x="139" y="37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HK" altLang="en-US">
                  <a:latin typeface="+mn-lt"/>
                  <a:ea typeface="+mn-ea"/>
                </a:endParaRPr>
              </a:p>
            </p:txBody>
          </p:sp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id="{6761D20C-9A89-A894-6437-EA00925FA57D}"/>
                  </a:ext>
                </a:extLst>
              </p:cNvPr>
              <p:cNvSpPr/>
              <p:nvPr/>
            </p:nvSpPr>
            <p:spPr bwMode="auto">
              <a:xfrm>
                <a:off x="1088524" y="2679029"/>
                <a:ext cx="408829" cy="66632"/>
              </a:xfrm>
              <a:custGeom>
                <a:gdLst>
                  <a:gd name="T0" fmla="*/ 257 w 516"/>
                  <a:gd name="T1" fmla="*/ 0 h 84"/>
                  <a:gd name="T2" fmla="*/ 496 w 516"/>
                  <a:gd name="T3" fmla="*/ 0 h 84"/>
                  <a:gd name="T4" fmla="*/ 516 w 516"/>
                  <a:gd name="T5" fmla="*/ 19 h 84"/>
                  <a:gd name="T6" fmla="*/ 516 w 516"/>
                  <a:gd name="T7" fmla="*/ 49 h 84"/>
                  <a:gd name="T8" fmla="*/ 481 w 516"/>
                  <a:gd name="T9" fmla="*/ 84 h 84"/>
                  <a:gd name="T10" fmla="*/ 23 w 516"/>
                  <a:gd name="T11" fmla="*/ 84 h 84"/>
                  <a:gd name="T12" fmla="*/ 0 w 516"/>
                  <a:gd name="T13" fmla="*/ 61 h 84"/>
                  <a:gd name="T14" fmla="*/ 0 w 516"/>
                  <a:gd name="T15" fmla="*/ 22 h 84"/>
                  <a:gd name="T16" fmla="*/ 22 w 516"/>
                  <a:gd name="T17" fmla="*/ 0 h 84"/>
                  <a:gd name="T18" fmla="*/ 257 w 516"/>
                  <a:gd name="T19" fmla="*/ 0 h 8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6" h="84">
                    <a:moveTo>
                      <a:pt x="257" y="0"/>
                    </a:moveTo>
                    <a:cubicBezTo>
                      <a:pt x="337" y="0"/>
                      <a:pt x="416" y="0"/>
                      <a:pt x="496" y="0"/>
                    </a:cubicBezTo>
                    <a:cubicBezTo>
                      <a:pt x="515" y="0"/>
                      <a:pt x="516" y="1"/>
                      <a:pt x="516" y="19"/>
                    </a:cubicBezTo>
                    <a:cubicBezTo>
                      <a:pt x="516" y="29"/>
                      <a:pt x="516" y="39"/>
                      <a:pt x="516" y="49"/>
                    </a:cubicBezTo>
                    <a:cubicBezTo>
                      <a:pt x="516" y="71"/>
                      <a:pt x="503" y="84"/>
                      <a:pt x="481" y="84"/>
                    </a:cubicBezTo>
                    <a:cubicBezTo>
                      <a:pt x="329" y="84"/>
                      <a:pt x="176" y="84"/>
                      <a:pt x="23" y="84"/>
                    </a:cubicBezTo>
                    <a:cubicBezTo>
                      <a:pt x="0" y="84"/>
                      <a:pt x="0" y="83"/>
                      <a:pt x="0" y="61"/>
                    </a:cubicBezTo>
                    <a:cubicBezTo>
                      <a:pt x="0" y="48"/>
                      <a:pt x="0" y="35"/>
                      <a:pt x="0" y="22"/>
                    </a:cubicBezTo>
                    <a:cubicBezTo>
                      <a:pt x="0" y="0"/>
                      <a:pt x="0" y="0"/>
                      <a:pt x="22" y="0"/>
                    </a:cubicBezTo>
                    <a:cubicBezTo>
                      <a:pt x="100" y="0"/>
                      <a:pt x="179" y="0"/>
                      <a:pt x="25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HK" altLang="en-US">
                  <a:latin typeface="+mn-lt"/>
                  <a:ea typeface="+mn-ea"/>
                </a:endParaRPr>
              </a:p>
            </p:txBody>
          </p:sp>
          <p:sp>
            <p:nvSpPr>
              <p:cNvPr id="15" name="Freeform 18">
                <a:extLst>
                  <a:ext uri="{FF2B5EF4-FFF2-40B4-BE49-F238E27FC236}">
                    <a16:creationId xmlns:a16="http://schemas.microsoft.com/office/drawing/2014/main" id="{ECF261A1-DAF3-FAFA-87C9-FCE51A02AE65}"/>
                  </a:ext>
                </a:extLst>
              </p:cNvPr>
              <p:cNvSpPr/>
              <p:nvPr/>
            </p:nvSpPr>
            <p:spPr bwMode="auto">
              <a:xfrm>
                <a:off x="1087855" y="2815306"/>
                <a:ext cx="344542" cy="67301"/>
              </a:xfrm>
              <a:custGeom>
                <a:gdLst>
                  <a:gd name="T0" fmla="*/ 435 w 435"/>
                  <a:gd name="T1" fmla="*/ 0 h 85"/>
                  <a:gd name="T2" fmla="*/ 382 w 435"/>
                  <a:gd name="T3" fmla="*/ 80 h 85"/>
                  <a:gd name="T4" fmla="*/ 371 w 435"/>
                  <a:gd name="T5" fmla="*/ 84 h 85"/>
                  <a:gd name="T6" fmla="*/ 15 w 435"/>
                  <a:gd name="T7" fmla="*/ 85 h 85"/>
                  <a:gd name="T8" fmla="*/ 1 w 435"/>
                  <a:gd name="T9" fmla="*/ 69 h 85"/>
                  <a:gd name="T10" fmla="*/ 0 w 435"/>
                  <a:gd name="T11" fmla="*/ 18 h 85"/>
                  <a:gd name="T12" fmla="*/ 19 w 435"/>
                  <a:gd name="T13" fmla="*/ 0 h 85"/>
                  <a:gd name="T14" fmla="*/ 190 w 435"/>
                  <a:gd name="T15" fmla="*/ 0 h 85"/>
                  <a:gd name="T16" fmla="*/ 415 w 435"/>
                  <a:gd name="T17" fmla="*/ 0 h 85"/>
                  <a:gd name="T18" fmla="*/ 435 w 435"/>
                  <a:gd name="T19" fmla="*/ 0 h 8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5" h="85">
                    <a:moveTo>
                      <a:pt x="435" y="0"/>
                    </a:moveTo>
                    <a:cubicBezTo>
                      <a:pt x="417" y="29"/>
                      <a:pt x="400" y="55"/>
                      <a:pt x="382" y="80"/>
                    </a:cubicBezTo>
                    <a:cubicBezTo>
                      <a:pt x="380" y="83"/>
                      <a:pt x="375" y="84"/>
                      <a:pt x="371" y="84"/>
                    </a:cubicBezTo>
                    <a:cubicBezTo>
                      <a:pt x="252" y="85"/>
                      <a:pt x="134" y="84"/>
                      <a:pt x="15" y="85"/>
                    </a:cubicBezTo>
                    <a:cubicBezTo>
                      <a:pt x="4" y="85"/>
                      <a:pt x="0" y="80"/>
                      <a:pt x="1" y="69"/>
                    </a:cubicBezTo>
                    <a:cubicBezTo>
                      <a:pt x="1" y="52"/>
                      <a:pt x="1" y="35"/>
                      <a:pt x="0" y="18"/>
                    </a:cubicBezTo>
                    <a:cubicBezTo>
                      <a:pt x="0" y="4"/>
                      <a:pt x="6" y="0"/>
                      <a:pt x="19" y="0"/>
                    </a:cubicBezTo>
                    <a:cubicBezTo>
                      <a:pt x="76" y="0"/>
                      <a:pt x="133" y="0"/>
                      <a:pt x="190" y="0"/>
                    </a:cubicBezTo>
                    <a:cubicBezTo>
                      <a:pt x="265" y="0"/>
                      <a:pt x="340" y="0"/>
                      <a:pt x="415" y="0"/>
                    </a:cubicBezTo>
                    <a:cubicBezTo>
                      <a:pt x="421" y="0"/>
                      <a:pt x="426" y="0"/>
                      <a:pt x="4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HK" altLang="en-US">
                  <a:latin typeface="+mn-lt"/>
                  <a:ea typeface="+mn-ea"/>
                </a:endParaRPr>
              </a:p>
            </p:txBody>
          </p:sp>
          <p:sp>
            <p:nvSpPr>
              <p:cNvPr id="18" name="Freeform 19">
                <a:extLst>
                  <a:ext uri="{FF2B5EF4-FFF2-40B4-BE49-F238E27FC236}">
                    <a16:creationId xmlns:a16="http://schemas.microsoft.com/office/drawing/2014/main" id="{811A7EC5-A190-2FC1-4E85-F96EE93B3006}"/>
                  </a:ext>
                </a:extLst>
              </p:cNvPr>
              <p:cNvSpPr/>
              <p:nvPr/>
            </p:nvSpPr>
            <p:spPr bwMode="auto">
              <a:xfrm>
                <a:off x="1082497" y="2945221"/>
                <a:ext cx="244427" cy="146657"/>
              </a:xfrm>
              <a:custGeom>
                <a:gdLst>
                  <a:gd name="T0" fmla="*/ 286 w 309"/>
                  <a:gd name="T1" fmla="*/ 148 h 185"/>
                  <a:gd name="T2" fmla="*/ 283 w 309"/>
                  <a:gd name="T3" fmla="*/ 148 h 185"/>
                  <a:gd name="T4" fmla="*/ 234 w 309"/>
                  <a:gd name="T5" fmla="*/ 153 h 185"/>
                  <a:gd name="T6" fmla="*/ 214 w 309"/>
                  <a:gd name="T7" fmla="*/ 169 h 185"/>
                  <a:gd name="T8" fmla="*/ 156 w 309"/>
                  <a:gd name="T9" fmla="*/ 164 h 185"/>
                  <a:gd name="T10" fmla="*/ 105 w 309"/>
                  <a:gd name="T11" fmla="*/ 110 h 185"/>
                  <a:gd name="T12" fmla="*/ 80 w 309"/>
                  <a:gd name="T13" fmla="*/ 157 h 185"/>
                  <a:gd name="T14" fmla="*/ 38 w 309"/>
                  <a:gd name="T15" fmla="*/ 178 h 185"/>
                  <a:gd name="T16" fmla="*/ 11 w 309"/>
                  <a:gd name="T17" fmla="*/ 126 h 185"/>
                  <a:gd name="T18" fmla="*/ 64 w 309"/>
                  <a:gd name="T19" fmla="*/ 24 h 185"/>
                  <a:gd name="T20" fmla="*/ 126 w 309"/>
                  <a:gd name="T21" fmla="*/ 21 h 185"/>
                  <a:gd name="T22" fmla="*/ 191 w 309"/>
                  <a:gd name="T23" fmla="*/ 90 h 185"/>
                  <a:gd name="T24" fmla="*/ 230 w 309"/>
                  <a:gd name="T25" fmla="*/ 60 h 185"/>
                  <a:gd name="T26" fmla="*/ 281 w 309"/>
                  <a:gd name="T27" fmla="*/ 58 h 185"/>
                  <a:gd name="T28" fmla="*/ 309 w 309"/>
                  <a:gd name="T29" fmla="*/ 76 h 185"/>
                  <a:gd name="T30" fmla="*/ 286 w 309"/>
                  <a:gd name="T31" fmla="*/ 148 h 18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9" h="185">
                    <a:moveTo>
                      <a:pt x="286" y="148"/>
                    </a:moveTo>
                    <a:cubicBezTo>
                      <a:pt x="284" y="148"/>
                      <a:pt x="284" y="148"/>
                      <a:pt x="283" y="148"/>
                    </a:cubicBezTo>
                    <a:cubicBezTo>
                      <a:pt x="265" y="131"/>
                      <a:pt x="249" y="137"/>
                      <a:pt x="234" y="153"/>
                    </a:cubicBezTo>
                    <a:cubicBezTo>
                      <a:pt x="228" y="159"/>
                      <a:pt x="221" y="164"/>
                      <a:pt x="214" y="169"/>
                    </a:cubicBezTo>
                    <a:cubicBezTo>
                      <a:pt x="193" y="185"/>
                      <a:pt x="174" y="183"/>
                      <a:pt x="156" y="164"/>
                    </a:cubicBezTo>
                    <a:cubicBezTo>
                      <a:pt x="139" y="147"/>
                      <a:pt x="123" y="129"/>
                      <a:pt x="105" y="110"/>
                    </a:cubicBezTo>
                    <a:cubicBezTo>
                      <a:pt x="96" y="126"/>
                      <a:pt x="88" y="142"/>
                      <a:pt x="80" y="157"/>
                    </a:cubicBezTo>
                    <a:cubicBezTo>
                      <a:pt x="71" y="174"/>
                      <a:pt x="55" y="181"/>
                      <a:pt x="38" y="178"/>
                    </a:cubicBezTo>
                    <a:cubicBezTo>
                      <a:pt x="14" y="174"/>
                      <a:pt x="0" y="149"/>
                      <a:pt x="11" y="126"/>
                    </a:cubicBezTo>
                    <a:cubicBezTo>
                      <a:pt x="28" y="92"/>
                      <a:pt x="45" y="57"/>
                      <a:pt x="64" y="24"/>
                    </a:cubicBezTo>
                    <a:cubicBezTo>
                      <a:pt x="77" y="0"/>
                      <a:pt x="107" y="0"/>
                      <a:pt x="126" y="21"/>
                    </a:cubicBezTo>
                    <a:cubicBezTo>
                      <a:pt x="148" y="43"/>
                      <a:pt x="169" y="66"/>
                      <a:pt x="191" y="90"/>
                    </a:cubicBezTo>
                    <a:cubicBezTo>
                      <a:pt x="204" y="80"/>
                      <a:pt x="217" y="70"/>
                      <a:pt x="230" y="60"/>
                    </a:cubicBezTo>
                    <a:cubicBezTo>
                      <a:pt x="247" y="47"/>
                      <a:pt x="262" y="46"/>
                      <a:pt x="281" y="58"/>
                    </a:cubicBezTo>
                    <a:cubicBezTo>
                      <a:pt x="291" y="64"/>
                      <a:pt x="300" y="70"/>
                      <a:pt x="309" y="76"/>
                    </a:cubicBezTo>
                    <a:cubicBezTo>
                      <a:pt x="301" y="100"/>
                      <a:pt x="294" y="124"/>
                      <a:pt x="286" y="1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HK" altLang="en-US">
                  <a:latin typeface="+mn-lt"/>
                  <a:ea typeface="+mn-ea"/>
                </a:endParaRPr>
              </a:p>
            </p:txBody>
          </p:sp>
          <p:sp>
            <p:nvSpPr>
              <p:cNvPr id="26" name="Freeform 20">
                <a:extLst>
                  <a:ext uri="{FF2B5EF4-FFF2-40B4-BE49-F238E27FC236}">
                    <a16:creationId xmlns:a16="http://schemas.microsoft.com/office/drawing/2014/main" id="{656ABD27-DA01-B747-C47E-CE36C4ABC9C0}"/>
                  </a:ext>
                </a:extLst>
              </p:cNvPr>
              <p:cNvSpPr/>
              <p:nvPr/>
            </p:nvSpPr>
            <p:spPr bwMode="auto">
              <a:xfrm>
                <a:off x="1748478" y="2540408"/>
                <a:ext cx="228020" cy="273223"/>
              </a:xfrm>
              <a:custGeom>
                <a:gdLst>
                  <a:gd name="T0" fmla="*/ 288 w 288"/>
                  <a:gd name="T1" fmla="*/ 37 h 345"/>
                  <a:gd name="T2" fmla="*/ 280 w 288"/>
                  <a:gd name="T3" fmla="*/ 52 h 345"/>
                  <a:gd name="T4" fmla="*/ 118 w 288"/>
                  <a:gd name="T5" fmla="*/ 260 h 345"/>
                  <a:gd name="T6" fmla="*/ 57 w 288"/>
                  <a:gd name="T7" fmla="*/ 326 h 345"/>
                  <a:gd name="T8" fmla="*/ 24 w 288"/>
                  <a:gd name="T9" fmla="*/ 343 h 345"/>
                  <a:gd name="T10" fmla="*/ 3 w 288"/>
                  <a:gd name="T11" fmla="*/ 338 h 345"/>
                  <a:gd name="T12" fmla="*/ 3 w 288"/>
                  <a:gd name="T13" fmla="*/ 314 h 345"/>
                  <a:gd name="T14" fmla="*/ 44 w 288"/>
                  <a:gd name="T15" fmla="*/ 262 h 345"/>
                  <a:gd name="T16" fmla="*/ 210 w 288"/>
                  <a:gd name="T17" fmla="*/ 53 h 345"/>
                  <a:gd name="T18" fmla="*/ 236 w 288"/>
                  <a:gd name="T19" fmla="*/ 15 h 345"/>
                  <a:gd name="T20" fmla="*/ 263 w 288"/>
                  <a:gd name="T21" fmla="*/ 4 h 345"/>
                  <a:gd name="T22" fmla="*/ 288 w 288"/>
                  <a:gd name="T23" fmla="*/ 37 h 3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8" h="345">
                    <a:moveTo>
                      <a:pt x="288" y="37"/>
                    </a:moveTo>
                    <a:cubicBezTo>
                      <a:pt x="286" y="40"/>
                      <a:pt x="284" y="46"/>
                      <a:pt x="280" y="52"/>
                    </a:cubicBezTo>
                    <a:cubicBezTo>
                      <a:pt x="226" y="121"/>
                      <a:pt x="172" y="191"/>
                      <a:pt x="118" y="260"/>
                    </a:cubicBezTo>
                    <a:cubicBezTo>
                      <a:pt x="99" y="283"/>
                      <a:pt x="78" y="305"/>
                      <a:pt x="57" y="326"/>
                    </a:cubicBezTo>
                    <a:cubicBezTo>
                      <a:pt x="48" y="334"/>
                      <a:pt x="36" y="339"/>
                      <a:pt x="24" y="343"/>
                    </a:cubicBezTo>
                    <a:cubicBezTo>
                      <a:pt x="18" y="345"/>
                      <a:pt x="6" y="343"/>
                      <a:pt x="3" y="338"/>
                    </a:cubicBezTo>
                    <a:cubicBezTo>
                      <a:pt x="0" y="332"/>
                      <a:pt x="0" y="320"/>
                      <a:pt x="3" y="314"/>
                    </a:cubicBezTo>
                    <a:cubicBezTo>
                      <a:pt x="15" y="296"/>
                      <a:pt x="30" y="279"/>
                      <a:pt x="44" y="262"/>
                    </a:cubicBezTo>
                    <a:cubicBezTo>
                      <a:pt x="99" y="192"/>
                      <a:pt x="154" y="123"/>
                      <a:pt x="210" y="53"/>
                    </a:cubicBezTo>
                    <a:cubicBezTo>
                      <a:pt x="219" y="41"/>
                      <a:pt x="228" y="28"/>
                      <a:pt x="236" y="15"/>
                    </a:cubicBezTo>
                    <a:cubicBezTo>
                      <a:pt x="243" y="5"/>
                      <a:pt x="251" y="0"/>
                      <a:pt x="263" y="4"/>
                    </a:cubicBezTo>
                    <a:cubicBezTo>
                      <a:pt x="275" y="7"/>
                      <a:pt x="288" y="23"/>
                      <a:pt x="288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HK" altLang="en-US">
                  <a:latin typeface="+mn-lt"/>
                  <a:ea typeface="+mn-ea"/>
                </a:endParaRPr>
              </a:p>
            </p:txBody>
          </p:sp>
          <p:sp>
            <p:nvSpPr>
              <p:cNvPr id="27" name="Freeform 21">
                <a:extLst>
                  <a:ext uri="{FF2B5EF4-FFF2-40B4-BE49-F238E27FC236}">
                    <a16:creationId xmlns:a16="http://schemas.microsoft.com/office/drawing/2014/main" id="{8FF60D27-8A3D-A3F1-82DE-E707BAB72A30}"/>
                  </a:ext>
                </a:extLst>
              </p:cNvPr>
              <p:cNvSpPr/>
              <p:nvPr/>
            </p:nvSpPr>
            <p:spPr bwMode="auto">
              <a:xfrm>
                <a:off x="1293107" y="2473776"/>
                <a:ext cx="204247" cy="66632"/>
              </a:xfrm>
              <a:custGeom>
                <a:gdLst>
                  <a:gd name="T0" fmla="*/ 129 w 258"/>
                  <a:gd name="T1" fmla="*/ 84 h 84"/>
                  <a:gd name="T2" fmla="*/ 18 w 258"/>
                  <a:gd name="T3" fmla="*/ 84 h 84"/>
                  <a:gd name="T4" fmla="*/ 0 w 258"/>
                  <a:gd name="T5" fmla="*/ 66 h 84"/>
                  <a:gd name="T6" fmla="*/ 0 w 258"/>
                  <a:gd name="T7" fmla="*/ 16 h 84"/>
                  <a:gd name="T8" fmla="*/ 15 w 258"/>
                  <a:gd name="T9" fmla="*/ 0 h 84"/>
                  <a:gd name="T10" fmla="*/ 243 w 258"/>
                  <a:gd name="T11" fmla="*/ 0 h 84"/>
                  <a:gd name="T12" fmla="*/ 258 w 258"/>
                  <a:gd name="T13" fmla="*/ 15 h 84"/>
                  <a:gd name="T14" fmla="*/ 258 w 258"/>
                  <a:gd name="T15" fmla="*/ 68 h 84"/>
                  <a:gd name="T16" fmla="*/ 241 w 258"/>
                  <a:gd name="T17" fmla="*/ 84 h 84"/>
                  <a:gd name="T18" fmla="*/ 129 w 258"/>
                  <a:gd name="T19" fmla="*/ 84 h 8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8" h="84">
                    <a:moveTo>
                      <a:pt x="129" y="84"/>
                    </a:moveTo>
                    <a:cubicBezTo>
                      <a:pt x="92" y="84"/>
                      <a:pt x="55" y="83"/>
                      <a:pt x="18" y="84"/>
                    </a:cubicBezTo>
                    <a:cubicBezTo>
                      <a:pt x="5" y="84"/>
                      <a:pt x="0" y="79"/>
                      <a:pt x="0" y="66"/>
                    </a:cubicBezTo>
                    <a:cubicBezTo>
                      <a:pt x="1" y="50"/>
                      <a:pt x="1" y="33"/>
                      <a:pt x="0" y="16"/>
                    </a:cubicBezTo>
                    <a:cubicBezTo>
                      <a:pt x="0" y="5"/>
                      <a:pt x="4" y="0"/>
                      <a:pt x="15" y="0"/>
                    </a:cubicBezTo>
                    <a:cubicBezTo>
                      <a:pt x="91" y="0"/>
                      <a:pt x="167" y="0"/>
                      <a:pt x="243" y="0"/>
                    </a:cubicBezTo>
                    <a:cubicBezTo>
                      <a:pt x="254" y="0"/>
                      <a:pt x="258" y="4"/>
                      <a:pt x="258" y="15"/>
                    </a:cubicBezTo>
                    <a:cubicBezTo>
                      <a:pt x="257" y="33"/>
                      <a:pt x="257" y="50"/>
                      <a:pt x="258" y="68"/>
                    </a:cubicBezTo>
                    <a:cubicBezTo>
                      <a:pt x="258" y="80"/>
                      <a:pt x="253" y="84"/>
                      <a:pt x="241" y="84"/>
                    </a:cubicBezTo>
                    <a:cubicBezTo>
                      <a:pt x="203" y="84"/>
                      <a:pt x="166" y="84"/>
                      <a:pt x="129" y="8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HK" altLang="en-US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914400" y="274320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600" b="1" kern="1200" cap="none" spc="0" baseline="0">
                <a:solidFill>
                  <a:srgbClr val="0067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3620" y="1014217"/>
            <a:ext cx="5709220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2256" y="1661090"/>
            <a:ext cx="601684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83620" y="3819674"/>
            <a:ext cx="5709220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292256" y="4466547"/>
            <a:ext cx="601684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89CB7724-A599-F52D-19D0-B3ECC33A19F0}"/>
              </a:ext>
            </a:extLst>
          </p:cNvPr>
          <p:cNvSpPr/>
          <p:nvPr userDrawn="1"/>
        </p:nvSpPr>
        <p:spPr bwMode="auto">
          <a:xfrm>
            <a:off x="4743291" y="97503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877192" y="114505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" name="Freeform 9">
            <a:extLst>
              <a:ext uri="{FF2B5EF4-FFF2-40B4-BE49-F238E27FC236}">
                <a16:creationId xmlns:a16="http://schemas.microsoft.com/office/drawing/2014/main" id="{84BC3713-C74B-D36C-BC0B-99BAFF3566CE}"/>
              </a:ext>
            </a:extLst>
          </p:cNvPr>
          <p:cNvSpPr/>
          <p:nvPr userDrawn="1"/>
        </p:nvSpPr>
        <p:spPr bwMode="auto">
          <a:xfrm>
            <a:off x="4734564" y="3819674"/>
            <a:ext cx="548966" cy="591317"/>
          </a:xfrm>
          <a:custGeom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848460" y="397786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" name="组合 87">
            <a:extLst>
              <a:ext uri="{FF2B5EF4-FFF2-40B4-BE49-F238E27FC236}">
                <a16:creationId xmlns:a16="http://schemas.microsoft.com/office/drawing/2014/main" id="{9C4CDDB5-37E9-8B9C-3E96-CEC647622AA5}"/>
              </a:ext>
            </a:extLst>
          </p:cNvPr>
          <p:cNvGrpSpPr/>
          <p:nvPr userDrawn="1"/>
        </p:nvGrpSpPr>
        <p:grpSpPr>
          <a:xfrm>
            <a:off x="277962" y="337417"/>
            <a:ext cx="263341" cy="395013"/>
            <a:chOff x="5284519" y="1508166"/>
            <a:chExt cx="213756" cy="427512"/>
          </a:xfrm>
        </p:grpSpPr>
        <p:cxnSp>
          <p:nvCxnSpPr>
            <p:cNvPr id="18" name="直接连接符 88">
              <a:extLst>
                <a:ext uri="{FF2B5EF4-FFF2-40B4-BE49-F238E27FC236}">
                  <a16:creationId xmlns:a16="http://schemas.microsoft.com/office/drawing/2014/main" id="{22C20764-C7B2-5B7C-BD20-D86B1110E7DA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89">
              <a:extLst>
                <a:ext uri="{FF2B5EF4-FFF2-40B4-BE49-F238E27FC236}">
                  <a16:creationId xmlns:a16="http://schemas.microsoft.com/office/drawing/2014/main" id="{6DDDB4BA-CB3A-C44E-8194-0AA012675498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接连接符 3">
            <a:extLst>
              <a:ext uri="{FF2B5EF4-FFF2-40B4-BE49-F238E27FC236}">
                <a16:creationId xmlns:a16="http://schemas.microsoft.com/office/drawing/2014/main" id="{DE70264A-4EDC-D184-A2C7-42F5E9DB338E}"/>
              </a:ext>
            </a:extLst>
          </p:cNvPr>
          <p:cNvCxnSpPr/>
          <p:nvPr userDrawn="1"/>
        </p:nvCxnSpPr>
        <p:spPr>
          <a:xfrm>
            <a:off x="737723" y="928938"/>
            <a:ext cx="11454277" cy="0"/>
          </a:xfrm>
          <a:prstGeom prst="line">
            <a:avLst/>
          </a:prstGeom>
          <a:ln w="12700">
            <a:solidFill>
              <a:srgbClr val="0067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FBD7BC9-24FA-9ACA-DAA4-5BED565061F8}"/>
              </a:ext>
            </a:extLst>
          </p:cNvPr>
          <p:cNvGrpSpPr/>
          <p:nvPr userDrawn="1"/>
        </p:nvGrpSpPr>
        <p:grpSpPr>
          <a:xfrm>
            <a:off x="388221" y="1767840"/>
            <a:ext cx="3265805" cy="3674745"/>
            <a:chOff x="388221" y="1767840"/>
            <a:chExt cx="3265805" cy="3674745"/>
          </a:xfrm>
        </p:grpSpPr>
        <p:grpSp>
          <p:nvGrpSpPr>
            <p:cNvPr id="11" name="组合 1">
              <a:extLst>
                <a:ext uri="{FF2B5EF4-FFF2-40B4-BE49-F238E27FC236}">
                  <a16:creationId xmlns:a16="http://schemas.microsoft.com/office/drawing/2014/main" id="{4E412C5F-53F4-78DA-7735-D9DC1C82CD00}"/>
                </a:ext>
              </a:extLst>
            </p:cNvPr>
            <p:cNvGrpSpPr/>
            <p:nvPr userDrawn="1"/>
          </p:nvGrpSpPr>
          <p:grpSpPr>
            <a:xfrm>
              <a:off x="388221" y="1767840"/>
              <a:ext cx="3265805" cy="3674745"/>
              <a:chOff x="2939800" y="1138775"/>
              <a:chExt cx="3285587" cy="3696144"/>
            </a:xfrm>
            <a:solidFill>
              <a:srgbClr val="0067B4"/>
            </a:solidFill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6DDCAB94-B82F-F7D4-D9A2-54886BE8EAC5}"/>
                  </a:ext>
                </a:extLst>
              </p:cNvPr>
              <p:cNvSpPr/>
              <p:nvPr/>
            </p:nvSpPr>
            <p:spPr bwMode="auto">
              <a:xfrm rot="19846273">
                <a:off x="4785178" y="1138775"/>
                <a:ext cx="898525" cy="1651000"/>
              </a:xfrm>
              <a:custGeom>
                <a:gdLst>
                  <a:gd name="T0" fmla="*/ 458 w 566"/>
                  <a:gd name="T1" fmla="*/ 264 h 1040"/>
                  <a:gd name="T2" fmla="*/ 206 w 566"/>
                  <a:gd name="T3" fmla="*/ 120 h 1040"/>
                  <a:gd name="T4" fmla="*/ 0 w 566"/>
                  <a:gd name="T5" fmla="*/ 0 h 1040"/>
                  <a:gd name="T6" fmla="*/ 0 w 566"/>
                  <a:gd name="T7" fmla="*/ 0 h 1040"/>
                  <a:gd name="T8" fmla="*/ 10 w 566"/>
                  <a:gd name="T9" fmla="*/ 16 h 1040"/>
                  <a:gd name="T10" fmla="*/ 16 w 566"/>
                  <a:gd name="T11" fmla="*/ 32 h 1040"/>
                  <a:gd name="T12" fmla="*/ 24 w 566"/>
                  <a:gd name="T13" fmla="*/ 52 h 1040"/>
                  <a:gd name="T14" fmla="*/ 30 w 566"/>
                  <a:gd name="T15" fmla="*/ 74 h 1040"/>
                  <a:gd name="T16" fmla="*/ 36 w 566"/>
                  <a:gd name="T17" fmla="*/ 98 h 1040"/>
                  <a:gd name="T18" fmla="*/ 40 w 566"/>
                  <a:gd name="T19" fmla="*/ 124 h 1040"/>
                  <a:gd name="T20" fmla="*/ 42 w 566"/>
                  <a:gd name="T21" fmla="*/ 154 h 1040"/>
                  <a:gd name="T22" fmla="*/ 42 w 566"/>
                  <a:gd name="T23" fmla="*/ 186 h 1040"/>
                  <a:gd name="T24" fmla="*/ 42 w 566"/>
                  <a:gd name="T25" fmla="*/ 186 h 1040"/>
                  <a:gd name="T26" fmla="*/ 42 w 566"/>
                  <a:gd name="T27" fmla="*/ 214 h 1040"/>
                  <a:gd name="T28" fmla="*/ 42 w 566"/>
                  <a:gd name="T29" fmla="*/ 214 h 1040"/>
                  <a:gd name="T30" fmla="*/ 42 w 566"/>
                  <a:gd name="T31" fmla="*/ 626 h 1040"/>
                  <a:gd name="T32" fmla="*/ 42 w 566"/>
                  <a:gd name="T33" fmla="*/ 626 h 1040"/>
                  <a:gd name="T34" fmla="*/ 42 w 566"/>
                  <a:gd name="T35" fmla="*/ 1040 h 1040"/>
                  <a:gd name="T36" fmla="*/ 42 w 566"/>
                  <a:gd name="T37" fmla="*/ 1040 h 1040"/>
                  <a:gd name="T38" fmla="*/ 404 w 566"/>
                  <a:gd name="T39" fmla="*/ 832 h 1040"/>
                  <a:gd name="T40" fmla="*/ 404 w 566"/>
                  <a:gd name="T41" fmla="*/ 832 h 1040"/>
                  <a:gd name="T42" fmla="*/ 424 w 566"/>
                  <a:gd name="T43" fmla="*/ 820 h 1040"/>
                  <a:gd name="T44" fmla="*/ 424 w 566"/>
                  <a:gd name="T45" fmla="*/ 820 h 1040"/>
                  <a:gd name="T46" fmla="*/ 452 w 566"/>
                  <a:gd name="T47" fmla="*/ 802 h 1040"/>
                  <a:gd name="T48" fmla="*/ 478 w 566"/>
                  <a:gd name="T49" fmla="*/ 786 h 1040"/>
                  <a:gd name="T50" fmla="*/ 498 w 566"/>
                  <a:gd name="T51" fmla="*/ 768 h 1040"/>
                  <a:gd name="T52" fmla="*/ 518 w 566"/>
                  <a:gd name="T53" fmla="*/ 752 h 1040"/>
                  <a:gd name="T54" fmla="*/ 532 w 566"/>
                  <a:gd name="T55" fmla="*/ 734 h 1040"/>
                  <a:gd name="T56" fmla="*/ 546 w 566"/>
                  <a:gd name="T57" fmla="*/ 718 h 1040"/>
                  <a:gd name="T58" fmla="*/ 558 w 566"/>
                  <a:gd name="T59" fmla="*/ 702 h 1040"/>
                  <a:gd name="T60" fmla="*/ 566 w 566"/>
                  <a:gd name="T61" fmla="*/ 688 h 1040"/>
                  <a:gd name="T62" fmla="*/ 566 w 566"/>
                  <a:gd name="T63" fmla="*/ 450 h 1040"/>
                  <a:gd name="T64" fmla="*/ 566 w 566"/>
                  <a:gd name="T65" fmla="*/ 450 h 1040"/>
                  <a:gd name="T66" fmla="*/ 564 w 566"/>
                  <a:gd name="T67" fmla="*/ 422 h 1040"/>
                  <a:gd name="T68" fmla="*/ 558 w 566"/>
                  <a:gd name="T69" fmla="*/ 394 h 1040"/>
                  <a:gd name="T70" fmla="*/ 550 w 566"/>
                  <a:gd name="T71" fmla="*/ 368 h 1040"/>
                  <a:gd name="T72" fmla="*/ 538 w 566"/>
                  <a:gd name="T73" fmla="*/ 344 h 1040"/>
                  <a:gd name="T74" fmla="*/ 522 w 566"/>
                  <a:gd name="T75" fmla="*/ 320 h 1040"/>
                  <a:gd name="T76" fmla="*/ 504 w 566"/>
                  <a:gd name="T77" fmla="*/ 300 h 1040"/>
                  <a:gd name="T78" fmla="*/ 482 w 566"/>
                  <a:gd name="T79" fmla="*/ 280 h 1040"/>
                  <a:gd name="T80" fmla="*/ 458 w 566"/>
                  <a:gd name="T81" fmla="*/ 264 h 1040"/>
                  <a:gd name="T82" fmla="*/ 458 w 566"/>
                  <a:gd name="T83" fmla="*/ 264 h 104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6" h="1040">
                    <a:moveTo>
                      <a:pt x="458" y="264"/>
                    </a:moveTo>
                    <a:lnTo>
                      <a:pt x="206" y="12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0" y="16"/>
                    </a:lnTo>
                    <a:lnTo>
                      <a:pt x="16" y="32"/>
                    </a:lnTo>
                    <a:lnTo>
                      <a:pt x="24" y="52"/>
                    </a:lnTo>
                    <a:lnTo>
                      <a:pt x="30" y="74"/>
                    </a:lnTo>
                    <a:lnTo>
                      <a:pt x="36" y="98"/>
                    </a:lnTo>
                    <a:lnTo>
                      <a:pt x="40" y="124"/>
                    </a:lnTo>
                    <a:lnTo>
                      <a:pt x="42" y="154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42" y="214"/>
                    </a:lnTo>
                    <a:lnTo>
                      <a:pt x="42" y="214"/>
                    </a:lnTo>
                    <a:lnTo>
                      <a:pt x="42" y="626"/>
                    </a:lnTo>
                    <a:lnTo>
                      <a:pt x="42" y="626"/>
                    </a:lnTo>
                    <a:lnTo>
                      <a:pt x="42" y="1040"/>
                    </a:lnTo>
                    <a:lnTo>
                      <a:pt x="42" y="1040"/>
                    </a:lnTo>
                    <a:lnTo>
                      <a:pt x="404" y="832"/>
                    </a:lnTo>
                    <a:lnTo>
                      <a:pt x="404" y="832"/>
                    </a:lnTo>
                    <a:lnTo>
                      <a:pt x="424" y="820"/>
                    </a:lnTo>
                    <a:lnTo>
                      <a:pt x="424" y="820"/>
                    </a:lnTo>
                    <a:lnTo>
                      <a:pt x="452" y="802"/>
                    </a:lnTo>
                    <a:lnTo>
                      <a:pt x="478" y="786"/>
                    </a:lnTo>
                    <a:lnTo>
                      <a:pt x="498" y="768"/>
                    </a:lnTo>
                    <a:lnTo>
                      <a:pt x="518" y="752"/>
                    </a:lnTo>
                    <a:lnTo>
                      <a:pt x="532" y="734"/>
                    </a:lnTo>
                    <a:lnTo>
                      <a:pt x="546" y="718"/>
                    </a:lnTo>
                    <a:lnTo>
                      <a:pt x="558" y="702"/>
                    </a:lnTo>
                    <a:lnTo>
                      <a:pt x="566" y="688"/>
                    </a:lnTo>
                    <a:lnTo>
                      <a:pt x="566" y="450"/>
                    </a:lnTo>
                    <a:lnTo>
                      <a:pt x="566" y="450"/>
                    </a:lnTo>
                    <a:lnTo>
                      <a:pt x="564" y="422"/>
                    </a:lnTo>
                    <a:lnTo>
                      <a:pt x="558" y="394"/>
                    </a:lnTo>
                    <a:lnTo>
                      <a:pt x="550" y="368"/>
                    </a:lnTo>
                    <a:lnTo>
                      <a:pt x="538" y="344"/>
                    </a:lnTo>
                    <a:lnTo>
                      <a:pt x="522" y="320"/>
                    </a:lnTo>
                    <a:lnTo>
                      <a:pt x="504" y="300"/>
                    </a:lnTo>
                    <a:lnTo>
                      <a:pt x="482" y="280"/>
                    </a:lnTo>
                    <a:lnTo>
                      <a:pt x="458" y="264"/>
                    </a:lnTo>
                    <a:lnTo>
                      <a:pt x="458" y="264"/>
                    </a:lnTo>
                    <a:close/>
                  </a:path>
                </a:pathLst>
              </a:custGeom>
              <a:grpFill/>
              <a:ln w="44450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23A5CA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Freeform 6">
                <a:extLst>
                  <a:ext uri="{FF2B5EF4-FFF2-40B4-BE49-F238E27FC236}">
                    <a16:creationId xmlns:a16="http://schemas.microsoft.com/office/drawing/2014/main" id="{D1F28272-536E-7675-511D-747E9EC3B5B5}"/>
                  </a:ext>
                </a:extLst>
              </p:cNvPr>
              <p:cNvSpPr/>
              <p:nvPr/>
            </p:nvSpPr>
            <p:spPr bwMode="auto">
              <a:xfrm rot="19846273">
                <a:off x="4510544" y="3218059"/>
                <a:ext cx="1476375" cy="1231900"/>
              </a:xfrm>
              <a:custGeom>
                <a:gdLst>
                  <a:gd name="T0" fmla="*/ 744 w 930"/>
                  <a:gd name="T1" fmla="*/ 426 h 776"/>
                  <a:gd name="T2" fmla="*/ 744 w 930"/>
                  <a:gd name="T3" fmla="*/ 426 h 776"/>
                  <a:gd name="T4" fmla="*/ 716 w 930"/>
                  <a:gd name="T5" fmla="*/ 410 h 776"/>
                  <a:gd name="T6" fmla="*/ 716 w 930"/>
                  <a:gd name="T7" fmla="*/ 410 h 776"/>
                  <a:gd name="T8" fmla="*/ 360 w 930"/>
                  <a:gd name="T9" fmla="*/ 206 h 776"/>
                  <a:gd name="T10" fmla="*/ 360 w 930"/>
                  <a:gd name="T11" fmla="*/ 206 h 776"/>
                  <a:gd name="T12" fmla="*/ 0 w 930"/>
                  <a:gd name="T13" fmla="*/ 0 h 776"/>
                  <a:gd name="T14" fmla="*/ 0 w 930"/>
                  <a:gd name="T15" fmla="*/ 0 h 776"/>
                  <a:gd name="T16" fmla="*/ 0 w 930"/>
                  <a:gd name="T17" fmla="*/ 412 h 776"/>
                  <a:gd name="T18" fmla="*/ 0 w 930"/>
                  <a:gd name="T19" fmla="*/ 412 h 776"/>
                  <a:gd name="T20" fmla="*/ 0 w 930"/>
                  <a:gd name="T21" fmla="*/ 442 h 776"/>
                  <a:gd name="T22" fmla="*/ 0 w 930"/>
                  <a:gd name="T23" fmla="*/ 442 h 776"/>
                  <a:gd name="T24" fmla="*/ 2 w 930"/>
                  <a:gd name="T25" fmla="*/ 472 h 776"/>
                  <a:gd name="T26" fmla="*/ 4 w 930"/>
                  <a:gd name="T27" fmla="*/ 502 h 776"/>
                  <a:gd name="T28" fmla="*/ 8 w 930"/>
                  <a:gd name="T29" fmla="*/ 528 h 776"/>
                  <a:gd name="T30" fmla="*/ 14 w 930"/>
                  <a:gd name="T31" fmla="*/ 552 h 776"/>
                  <a:gd name="T32" fmla="*/ 20 w 930"/>
                  <a:gd name="T33" fmla="*/ 574 h 776"/>
                  <a:gd name="T34" fmla="*/ 26 w 930"/>
                  <a:gd name="T35" fmla="*/ 594 h 776"/>
                  <a:gd name="T36" fmla="*/ 34 w 930"/>
                  <a:gd name="T37" fmla="*/ 610 h 776"/>
                  <a:gd name="T38" fmla="*/ 42 w 930"/>
                  <a:gd name="T39" fmla="*/ 626 h 776"/>
                  <a:gd name="T40" fmla="*/ 254 w 930"/>
                  <a:gd name="T41" fmla="*/ 748 h 776"/>
                  <a:gd name="T42" fmla="*/ 254 w 930"/>
                  <a:gd name="T43" fmla="*/ 748 h 776"/>
                  <a:gd name="T44" fmla="*/ 280 w 930"/>
                  <a:gd name="T45" fmla="*/ 760 h 776"/>
                  <a:gd name="T46" fmla="*/ 306 w 930"/>
                  <a:gd name="T47" fmla="*/ 770 h 776"/>
                  <a:gd name="T48" fmla="*/ 332 w 930"/>
                  <a:gd name="T49" fmla="*/ 774 h 776"/>
                  <a:gd name="T50" fmla="*/ 360 w 930"/>
                  <a:gd name="T51" fmla="*/ 776 h 776"/>
                  <a:gd name="T52" fmla="*/ 388 w 930"/>
                  <a:gd name="T53" fmla="*/ 774 h 776"/>
                  <a:gd name="T54" fmla="*/ 416 w 930"/>
                  <a:gd name="T55" fmla="*/ 770 h 776"/>
                  <a:gd name="T56" fmla="*/ 442 w 930"/>
                  <a:gd name="T57" fmla="*/ 760 h 776"/>
                  <a:gd name="T58" fmla="*/ 468 w 930"/>
                  <a:gd name="T59" fmla="*/ 748 h 776"/>
                  <a:gd name="T60" fmla="*/ 716 w 930"/>
                  <a:gd name="T61" fmla="*/ 604 h 776"/>
                  <a:gd name="T62" fmla="*/ 930 w 930"/>
                  <a:gd name="T63" fmla="*/ 480 h 776"/>
                  <a:gd name="T64" fmla="*/ 930 w 930"/>
                  <a:gd name="T65" fmla="*/ 480 h 776"/>
                  <a:gd name="T66" fmla="*/ 914 w 930"/>
                  <a:gd name="T67" fmla="*/ 480 h 776"/>
                  <a:gd name="T68" fmla="*/ 894 w 930"/>
                  <a:gd name="T69" fmla="*/ 480 h 776"/>
                  <a:gd name="T70" fmla="*/ 872 w 930"/>
                  <a:gd name="T71" fmla="*/ 476 h 776"/>
                  <a:gd name="T72" fmla="*/ 850 w 930"/>
                  <a:gd name="T73" fmla="*/ 472 h 776"/>
                  <a:gd name="T74" fmla="*/ 826 w 930"/>
                  <a:gd name="T75" fmla="*/ 464 h 776"/>
                  <a:gd name="T76" fmla="*/ 800 w 930"/>
                  <a:gd name="T77" fmla="*/ 454 h 776"/>
                  <a:gd name="T78" fmla="*/ 772 w 930"/>
                  <a:gd name="T79" fmla="*/ 442 h 776"/>
                  <a:gd name="T80" fmla="*/ 744 w 930"/>
                  <a:gd name="T81" fmla="*/ 426 h 776"/>
                  <a:gd name="T82" fmla="*/ 744 w 930"/>
                  <a:gd name="T83" fmla="*/ 426 h 7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30" h="776">
                    <a:moveTo>
                      <a:pt x="744" y="426"/>
                    </a:moveTo>
                    <a:lnTo>
                      <a:pt x="744" y="426"/>
                    </a:lnTo>
                    <a:lnTo>
                      <a:pt x="716" y="410"/>
                    </a:lnTo>
                    <a:lnTo>
                      <a:pt x="716" y="410"/>
                    </a:lnTo>
                    <a:lnTo>
                      <a:pt x="360" y="206"/>
                    </a:lnTo>
                    <a:lnTo>
                      <a:pt x="360" y="20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0" y="442"/>
                    </a:lnTo>
                    <a:lnTo>
                      <a:pt x="0" y="442"/>
                    </a:lnTo>
                    <a:lnTo>
                      <a:pt x="2" y="472"/>
                    </a:lnTo>
                    <a:lnTo>
                      <a:pt x="4" y="502"/>
                    </a:lnTo>
                    <a:lnTo>
                      <a:pt x="8" y="528"/>
                    </a:lnTo>
                    <a:lnTo>
                      <a:pt x="14" y="552"/>
                    </a:lnTo>
                    <a:lnTo>
                      <a:pt x="20" y="574"/>
                    </a:lnTo>
                    <a:lnTo>
                      <a:pt x="26" y="594"/>
                    </a:lnTo>
                    <a:lnTo>
                      <a:pt x="34" y="610"/>
                    </a:lnTo>
                    <a:lnTo>
                      <a:pt x="42" y="626"/>
                    </a:lnTo>
                    <a:lnTo>
                      <a:pt x="254" y="748"/>
                    </a:lnTo>
                    <a:lnTo>
                      <a:pt x="254" y="748"/>
                    </a:lnTo>
                    <a:lnTo>
                      <a:pt x="280" y="760"/>
                    </a:lnTo>
                    <a:lnTo>
                      <a:pt x="306" y="770"/>
                    </a:lnTo>
                    <a:lnTo>
                      <a:pt x="332" y="774"/>
                    </a:lnTo>
                    <a:lnTo>
                      <a:pt x="360" y="776"/>
                    </a:lnTo>
                    <a:lnTo>
                      <a:pt x="388" y="774"/>
                    </a:lnTo>
                    <a:lnTo>
                      <a:pt x="416" y="770"/>
                    </a:lnTo>
                    <a:lnTo>
                      <a:pt x="442" y="760"/>
                    </a:lnTo>
                    <a:lnTo>
                      <a:pt x="468" y="748"/>
                    </a:lnTo>
                    <a:lnTo>
                      <a:pt x="716" y="604"/>
                    </a:lnTo>
                    <a:lnTo>
                      <a:pt x="930" y="480"/>
                    </a:lnTo>
                    <a:lnTo>
                      <a:pt x="930" y="480"/>
                    </a:lnTo>
                    <a:lnTo>
                      <a:pt x="914" y="480"/>
                    </a:lnTo>
                    <a:lnTo>
                      <a:pt x="894" y="480"/>
                    </a:lnTo>
                    <a:lnTo>
                      <a:pt x="872" y="476"/>
                    </a:lnTo>
                    <a:lnTo>
                      <a:pt x="850" y="472"/>
                    </a:lnTo>
                    <a:lnTo>
                      <a:pt x="826" y="464"/>
                    </a:lnTo>
                    <a:lnTo>
                      <a:pt x="800" y="454"/>
                    </a:lnTo>
                    <a:lnTo>
                      <a:pt x="772" y="442"/>
                    </a:lnTo>
                    <a:lnTo>
                      <a:pt x="744" y="426"/>
                    </a:lnTo>
                    <a:lnTo>
                      <a:pt x="744" y="426"/>
                    </a:lnTo>
                    <a:close/>
                  </a:path>
                </a:pathLst>
              </a:custGeom>
              <a:grpFill/>
              <a:ln w="44450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2E26A003-CC46-344A-FAA5-E13222CF1D9D}"/>
                  </a:ext>
                </a:extLst>
              </p:cNvPr>
              <p:cNvSpPr/>
              <p:nvPr/>
            </p:nvSpPr>
            <p:spPr bwMode="auto">
              <a:xfrm rot="19846273">
                <a:off x="4828387" y="2336949"/>
                <a:ext cx="1397000" cy="1320800"/>
              </a:xfrm>
              <a:custGeom>
                <a:gdLst>
                  <a:gd name="T0" fmla="*/ 738 w 880"/>
                  <a:gd name="T1" fmla="*/ 132 h 832"/>
                  <a:gd name="T2" fmla="*/ 738 w 880"/>
                  <a:gd name="T3" fmla="*/ 132 h 832"/>
                  <a:gd name="T4" fmla="*/ 718 w 880"/>
                  <a:gd name="T5" fmla="*/ 144 h 832"/>
                  <a:gd name="T6" fmla="*/ 718 w 880"/>
                  <a:gd name="T7" fmla="*/ 144 h 832"/>
                  <a:gd name="T8" fmla="*/ 356 w 880"/>
                  <a:gd name="T9" fmla="*/ 352 h 832"/>
                  <a:gd name="T10" fmla="*/ 356 w 880"/>
                  <a:gd name="T11" fmla="*/ 352 h 832"/>
                  <a:gd name="T12" fmla="*/ 0 w 880"/>
                  <a:gd name="T13" fmla="*/ 558 h 832"/>
                  <a:gd name="T14" fmla="*/ 0 w 880"/>
                  <a:gd name="T15" fmla="*/ 558 h 832"/>
                  <a:gd name="T16" fmla="*/ 356 w 880"/>
                  <a:gd name="T17" fmla="*/ 762 h 832"/>
                  <a:gd name="T18" fmla="*/ 356 w 880"/>
                  <a:gd name="T19" fmla="*/ 762 h 832"/>
                  <a:gd name="T20" fmla="*/ 384 w 880"/>
                  <a:gd name="T21" fmla="*/ 778 h 832"/>
                  <a:gd name="T22" fmla="*/ 384 w 880"/>
                  <a:gd name="T23" fmla="*/ 778 h 832"/>
                  <a:gd name="T24" fmla="*/ 412 w 880"/>
                  <a:gd name="T25" fmla="*/ 794 h 832"/>
                  <a:gd name="T26" fmla="*/ 440 w 880"/>
                  <a:gd name="T27" fmla="*/ 806 h 832"/>
                  <a:gd name="T28" fmla="*/ 466 w 880"/>
                  <a:gd name="T29" fmla="*/ 816 h 832"/>
                  <a:gd name="T30" fmla="*/ 490 w 880"/>
                  <a:gd name="T31" fmla="*/ 824 h 832"/>
                  <a:gd name="T32" fmla="*/ 512 w 880"/>
                  <a:gd name="T33" fmla="*/ 828 h 832"/>
                  <a:gd name="T34" fmla="*/ 534 w 880"/>
                  <a:gd name="T35" fmla="*/ 832 h 832"/>
                  <a:gd name="T36" fmla="*/ 554 w 880"/>
                  <a:gd name="T37" fmla="*/ 832 h 832"/>
                  <a:gd name="T38" fmla="*/ 570 w 880"/>
                  <a:gd name="T39" fmla="*/ 832 h 832"/>
                  <a:gd name="T40" fmla="*/ 772 w 880"/>
                  <a:gd name="T41" fmla="*/ 716 h 832"/>
                  <a:gd name="T42" fmla="*/ 772 w 880"/>
                  <a:gd name="T43" fmla="*/ 716 h 832"/>
                  <a:gd name="T44" fmla="*/ 796 w 880"/>
                  <a:gd name="T45" fmla="*/ 700 h 832"/>
                  <a:gd name="T46" fmla="*/ 818 w 880"/>
                  <a:gd name="T47" fmla="*/ 682 h 832"/>
                  <a:gd name="T48" fmla="*/ 836 w 880"/>
                  <a:gd name="T49" fmla="*/ 660 h 832"/>
                  <a:gd name="T50" fmla="*/ 852 w 880"/>
                  <a:gd name="T51" fmla="*/ 638 h 832"/>
                  <a:gd name="T52" fmla="*/ 864 w 880"/>
                  <a:gd name="T53" fmla="*/ 612 h 832"/>
                  <a:gd name="T54" fmla="*/ 872 w 880"/>
                  <a:gd name="T55" fmla="*/ 586 h 832"/>
                  <a:gd name="T56" fmla="*/ 878 w 880"/>
                  <a:gd name="T57" fmla="*/ 558 h 832"/>
                  <a:gd name="T58" fmla="*/ 880 w 880"/>
                  <a:gd name="T59" fmla="*/ 530 h 832"/>
                  <a:gd name="T60" fmla="*/ 880 w 880"/>
                  <a:gd name="T61" fmla="*/ 236 h 832"/>
                  <a:gd name="T62" fmla="*/ 880 w 880"/>
                  <a:gd name="T63" fmla="*/ 0 h 832"/>
                  <a:gd name="T64" fmla="*/ 880 w 880"/>
                  <a:gd name="T65" fmla="*/ 0 h 832"/>
                  <a:gd name="T66" fmla="*/ 872 w 880"/>
                  <a:gd name="T67" fmla="*/ 14 h 832"/>
                  <a:gd name="T68" fmla="*/ 860 w 880"/>
                  <a:gd name="T69" fmla="*/ 30 h 832"/>
                  <a:gd name="T70" fmla="*/ 846 w 880"/>
                  <a:gd name="T71" fmla="*/ 46 h 832"/>
                  <a:gd name="T72" fmla="*/ 832 w 880"/>
                  <a:gd name="T73" fmla="*/ 64 h 832"/>
                  <a:gd name="T74" fmla="*/ 812 w 880"/>
                  <a:gd name="T75" fmla="*/ 80 h 832"/>
                  <a:gd name="T76" fmla="*/ 792 w 880"/>
                  <a:gd name="T77" fmla="*/ 98 h 832"/>
                  <a:gd name="T78" fmla="*/ 766 w 880"/>
                  <a:gd name="T79" fmla="*/ 114 h 832"/>
                  <a:gd name="T80" fmla="*/ 738 w 880"/>
                  <a:gd name="T81" fmla="*/ 132 h 832"/>
                  <a:gd name="T82" fmla="*/ 738 w 880"/>
                  <a:gd name="T83" fmla="*/ 132 h 83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80" h="832">
                    <a:moveTo>
                      <a:pt x="738" y="132"/>
                    </a:moveTo>
                    <a:lnTo>
                      <a:pt x="738" y="132"/>
                    </a:lnTo>
                    <a:lnTo>
                      <a:pt x="718" y="144"/>
                    </a:lnTo>
                    <a:lnTo>
                      <a:pt x="718" y="144"/>
                    </a:lnTo>
                    <a:lnTo>
                      <a:pt x="356" y="352"/>
                    </a:lnTo>
                    <a:lnTo>
                      <a:pt x="356" y="352"/>
                    </a:lnTo>
                    <a:lnTo>
                      <a:pt x="0" y="558"/>
                    </a:lnTo>
                    <a:lnTo>
                      <a:pt x="0" y="558"/>
                    </a:lnTo>
                    <a:lnTo>
                      <a:pt x="356" y="762"/>
                    </a:lnTo>
                    <a:lnTo>
                      <a:pt x="356" y="762"/>
                    </a:lnTo>
                    <a:lnTo>
                      <a:pt x="384" y="778"/>
                    </a:lnTo>
                    <a:lnTo>
                      <a:pt x="384" y="778"/>
                    </a:lnTo>
                    <a:lnTo>
                      <a:pt x="412" y="794"/>
                    </a:lnTo>
                    <a:lnTo>
                      <a:pt x="440" y="806"/>
                    </a:lnTo>
                    <a:lnTo>
                      <a:pt x="466" y="816"/>
                    </a:lnTo>
                    <a:lnTo>
                      <a:pt x="490" y="824"/>
                    </a:lnTo>
                    <a:lnTo>
                      <a:pt x="512" y="828"/>
                    </a:lnTo>
                    <a:lnTo>
                      <a:pt x="534" y="832"/>
                    </a:lnTo>
                    <a:lnTo>
                      <a:pt x="554" y="832"/>
                    </a:lnTo>
                    <a:lnTo>
                      <a:pt x="570" y="832"/>
                    </a:lnTo>
                    <a:lnTo>
                      <a:pt x="772" y="716"/>
                    </a:lnTo>
                    <a:lnTo>
                      <a:pt x="772" y="716"/>
                    </a:lnTo>
                    <a:lnTo>
                      <a:pt x="796" y="700"/>
                    </a:lnTo>
                    <a:lnTo>
                      <a:pt x="818" y="682"/>
                    </a:lnTo>
                    <a:lnTo>
                      <a:pt x="836" y="660"/>
                    </a:lnTo>
                    <a:lnTo>
                      <a:pt x="852" y="638"/>
                    </a:lnTo>
                    <a:lnTo>
                      <a:pt x="864" y="612"/>
                    </a:lnTo>
                    <a:lnTo>
                      <a:pt x="872" y="586"/>
                    </a:lnTo>
                    <a:lnTo>
                      <a:pt x="878" y="558"/>
                    </a:lnTo>
                    <a:lnTo>
                      <a:pt x="880" y="530"/>
                    </a:lnTo>
                    <a:lnTo>
                      <a:pt x="880" y="236"/>
                    </a:lnTo>
                    <a:lnTo>
                      <a:pt x="880" y="0"/>
                    </a:lnTo>
                    <a:lnTo>
                      <a:pt x="880" y="0"/>
                    </a:lnTo>
                    <a:lnTo>
                      <a:pt x="872" y="14"/>
                    </a:lnTo>
                    <a:lnTo>
                      <a:pt x="860" y="30"/>
                    </a:lnTo>
                    <a:lnTo>
                      <a:pt x="846" y="46"/>
                    </a:lnTo>
                    <a:lnTo>
                      <a:pt x="832" y="64"/>
                    </a:lnTo>
                    <a:lnTo>
                      <a:pt x="812" y="80"/>
                    </a:lnTo>
                    <a:lnTo>
                      <a:pt x="792" y="98"/>
                    </a:lnTo>
                    <a:lnTo>
                      <a:pt x="766" y="114"/>
                    </a:lnTo>
                    <a:lnTo>
                      <a:pt x="738" y="132"/>
                    </a:lnTo>
                    <a:lnTo>
                      <a:pt x="738" y="132"/>
                    </a:lnTo>
                    <a:close/>
                  </a:path>
                </a:pathLst>
              </a:custGeom>
              <a:grpFill/>
              <a:ln w="44450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id="{B6BBB553-F737-B7E9-CCD3-AB19AA4B0F3A}"/>
                  </a:ext>
                </a:extLst>
              </p:cNvPr>
              <p:cNvSpPr/>
              <p:nvPr/>
            </p:nvSpPr>
            <p:spPr bwMode="auto">
              <a:xfrm rot="19846273">
                <a:off x="2939800" y="2306910"/>
                <a:ext cx="1390650" cy="1311275"/>
              </a:xfrm>
              <a:custGeom>
                <a:gdLst>
                  <a:gd name="T0" fmla="*/ 518 w 876"/>
                  <a:gd name="T1" fmla="*/ 70 h 826"/>
                  <a:gd name="T2" fmla="*/ 518 w 876"/>
                  <a:gd name="T3" fmla="*/ 70 h 826"/>
                  <a:gd name="T4" fmla="*/ 492 w 876"/>
                  <a:gd name="T5" fmla="*/ 54 h 826"/>
                  <a:gd name="T6" fmla="*/ 492 w 876"/>
                  <a:gd name="T7" fmla="*/ 54 h 826"/>
                  <a:gd name="T8" fmla="*/ 464 w 876"/>
                  <a:gd name="T9" fmla="*/ 40 h 826"/>
                  <a:gd name="T10" fmla="*/ 438 w 876"/>
                  <a:gd name="T11" fmla="*/ 28 h 826"/>
                  <a:gd name="T12" fmla="*/ 414 w 876"/>
                  <a:gd name="T13" fmla="*/ 18 h 826"/>
                  <a:gd name="T14" fmla="*/ 392 w 876"/>
                  <a:gd name="T15" fmla="*/ 10 h 826"/>
                  <a:gd name="T16" fmla="*/ 370 w 876"/>
                  <a:gd name="T17" fmla="*/ 6 h 826"/>
                  <a:gd name="T18" fmla="*/ 350 w 876"/>
                  <a:gd name="T19" fmla="*/ 2 h 826"/>
                  <a:gd name="T20" fmla="*/ 330 w 876"/>
                  <a:gd name="T21" fmla="*/ 0 h 826"/>
                  <a:gd name="T22" fmla="*/ 314 w 876"/>
                  <a:gd name="T23" fmla="*/ 0 h 826"/>
                  <a:gd name="T24" fmla="*/ 106 w 876"/>
                  <a:gd name="T25" fmla="*/ 118 h 826"/>
                  <a:gd name="T26" fmla="*/ 106 w 876"/>
                  <a:gd name="T27" fmla="*/ 118 h 826"/>
                  <a:gd name="T28" fmla="*/ 82 w 876"/>
                  <a:gd name="T29" fmla="*/ 134 h 826"/>
                  <a:gd name="T30" fmla="*/ 62 w 876"/>
                  <a:gd name="T31" fmla="*/ 154 h 826"/>
                  <a:gd name="T32" fmla="*/ 44 w 876"/>
                  <a:gd name="T33" fmla="*/ 174 h 826"/>
                  <a:gd name="T34" fmla="*/ 28 w 876"/>
                  <a:gd name="T35" fmla="*/ 198 h 826"/>
                  <a:gd name="T36" fmla="*/ 16 w 876"/>
                  <a:gd name="T37" fmla="*/ 222 h 826"/>
                  <a:gd name="T38" fmla="*/ 6 w 876"/>
                  <a:gd name="T39" fmla="*/ 248 h 826"/>
                  <a:gd name="T40" fmla="*/ 2 w 876"/>
                  <a:gd name="T41" fmla="*/ 276 h 826"/>
                  <a:gd name="T42" fmla="*/ 0 w 876"/>
                  <a:gd name="T43" fmla="*/ 304 h 826"/>
                  <a:gd name="T44" fmla="*/ 0 w 876"/>
                  <a:gd name="T45" fmla="*/ 598 h 826"/>
                  <a:gd name="T46" fmla="*/ 0 w 876"/>
                  <a:gd name="T47" fmla="*/ 826 h 826"/>
                  <a:gd name="T48" fmla="*/ 0 w 876"/>
                  <a:gd name="T49" fmla="*/ 826 h 826"/>
                  <a:gd name="T50" fmla="*/ 8 w 876"/>
                  <a:gd name="T51" fmla="*/ 810 h 826"/>
                  <a:gd name="T52" fmla="*/ 20 w 876"/>
                  <a:gd name="T53" fmla="*/ 796 h 826"/>
                  <a:gd name="T54" fmla="*/ 32 w 876"/>
                  <a:gd name="T55" fmla="*/ 780 h 826"/>
                  <a:gd name="T56" fmla="*/ 48 w 876"/>
                  <a:gd name="T57" fmla="*/ 764 h 826"/>
                  <a:gd name="T58" fmla="*/ 66 w 876"/>
                  <a:gd name="T59" fmla="*/ 748 h 826"/>
                  <a:gd name="T60" fmla="*/ 86 w 876"/>
                  <a:gd name="T61" fmla="*/ 732 h 826"/>
                  <a:gd name="T62" fmla="*/ 110 w 876"/>
                  <a:gd name="T63" fmla="*/ 716 h 826"/>
                  <a:gd name="T64" fmla="*/ 136 w 876"/>
                  <a:gd name="T65" fmla="*/ 700 h 826"/>
                  <a:gd name="T66" fmla="*/ 136 w 876"/>
                  <a:gd name="T67" fmla="*/ 700 h 826"/>
                  <a:gd name="T68" fmla="*/ 158 w 876"/>
                  <a:gd name="T69" fmla="*/ 688 h 826"/>
                  <a:gd name="T70" fmla="*/ 158 w 876"/>
                  <a:gd name="T71" fmla="*/ 688 h 826"/>
                  <a:gd name="T72" fmla="*/ 518 w 876"/>
                  <a:gd name="T73" fmla="*/ 480 h 826"/>
                  <a:gd name="T74" fmla="*/ 518 w 876"/>
                  <a:gd name="T75" fmla="*/ 480 h 826"/>
                  <a:gd name="T76" fmla="*/ 876 w 876"/>
                  <a:gd name="T77" fmla="*/ 274 h 826"/>
                  <a:gd name="T78" fmla="*/ 876 w 876"/>
                  <a:gd name="T79" fmla="*/ 274 h 826"/>
                  <a:gd name="T80" fmla="*/ 518 w 876"/>
                  <a:gd name="T81" fmla="*/ 70 h 826"/>
                  <a:gd name="T82" fmla="*/ 518 w 876"/>
                  <a:gd name="T83" fmla="*/ 70 h 8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76" h="825">
                    <a:moveTo>
                      <a:pt x="518" y="70"/>
                    </a:moveTo>
                    <a:lnTo>
                      <a:pt x="518" y="70"/>
                    </a:lnTo>
                    <a:lnTo>
                      <a:pt x="492" y="54"/>
                    </a:lnTo>
                    <a:lnTo>
                      <a:pt x="492" y="54"/>
                    </a:lnTo>
                    <a:lnTo>
                      <a:pt x="464" y="40"/>
                    </a:lnTo>
                    <a:lnTo>
                      <a:pt x="438" y="28"/>
                    </a:lnTo>
                    <a:lnTo>
                      <a:pt x="414" y="18"/>
                    </a:lnTo>
                    <a:lnTo>
                      <a:pt x="392" y="10"/>
                    </a:lnTo>
                    <a:lnTo>
                      <a:pt x="370" y="6"/>
                    </a:lnTo>
                    <a:lnTo>
                      <a:pt x="350" y="2"/>
                    </a:lnTo>
                    <a:lnTo>
                      <a:pt x="330" y="0"/>
                    </a:lnTo>
                    <a:lnTo>
                      <a:pt x="314" y="0"/>
                    </a:lnTo>
                    <a:lnTo>
                      <a:pt x="106" y="118"/>
                    </a:lnTo>
                    <a:lnTo>
                      <a:pt x="106" y="118"/>
                    </a:lnTo>
                    <a:lnTo>
                      <a:pt x="82" y="134"/>
                    </a:lnTo>
                    <a:lnTo>
                      <a:pt x="62" y="154"/>
                    </a:lnTo>
                    <a:lnTo>
                      <a:pt x="44" y="174"/>
                    </a:lnTo>
                    <a:lnTo>
                      <a:pt x="28" y="198"/>
                    </a:lnTo>
                    <a:lnTo>
                      <a:pt x="16" y="222"/>
                    </a:lnTo>
                    <a:lnTo>
                      <a:pt x="6" y="248"/>
                    </a:lnTo>
                    <a:lnTo>
                      <a:pt x="2" y="276"/>
                    </a:lnTo>
                    <a:lnTo>
                      <a:pt x="0" y="304"/>
                    </a:lnTo>
                    <a:lnTo>
                      <a:pt x="0" y="598"/>
                    </a:lnTo>
                    <a:lnTo>
                      <a:pt x="0" y="826"/>
                    </a:lnTo>
                    <a:lnTo>
                      <a:pt x="0" y="826"/>
                    </a:lnTo>
                    <a:lnTo>
                      <a:pt x="8" y="810"/>
                    </a:lnTo>
                    <a:lnTo>
                      <a:pt x="20" y="796"/>
                    </a:lnTo>
                    <a:lnTo>
                      <a:pt x="32" y="780"/>
                    </a:lnTo>
                    <a:lnTo>
                      <a:pt x="48" y="764"/>
                    </a:lnTo>
                    <a:lnTo>
                      <a:pt x="66" y="748"/>
                    </a:lnTo>
                    <a:lnTo>
                      <a:pt x="86" y="732"/>
                    </a:lnTo>
                    <a:lnTo>
                      <a:pt x="110" y="716"/>
                    </a:lnTo>
                    <a:lnTo>
                      <a:pt x="136" y="700"/>
                    </a:lnTo>
                    <a:lnTo>
                      <a:pt x="136" y="700"/>
                    </a:lnTo>
                    <a:lnTo>
                      <a:pt x="158" y="688"/>
                    </a:lnTo>
                    <a:lnTo>
                      <a:pt x="158" y="688"/>
                    </a:lnTo>
                    <a:lnTo>
                      <a:pt x="518" y="480"/>
                    </a:lnTo>
                    <a:lnTo>
                      <a:pt x="518" y="480"/>
                    </a:lnTo>
                    <a:lnTo>
                      <a:pt x="876" y="274"/>
                    </a:lnTo>
                    <a:lnTo>
                      <a:pt x="876" y="274"/>
                    </a:lnTo>
                    <a:lnTo>
                      <a:pt x="518" y="70"/>
                    </a:lnTo>
                    <a:lnTo>
                      <a:pt x="518" y="70"/>
                    </a:lnTo>
                    <a:close/>
                  </a:path>
                </a:pathLst>
              </a:custGeom>
              <a:grpFill/>
              <a:ln w="44450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9">
                <a:extLst>
                  <a:ext uri="{FF2B5EF4-FFF2-40B4-BE49-F238E27FC236}">
                    <a16:creationId xmlns:a16="http://schemas.microsoft.com/office/drawing/2014/main" id="{CFE02588-E405-DD56-7A18-4D37DC717730}"/>
                  </a:ext>
                </a:extLst>
              </p:cNvPr>
              <p:cNvSpPr/>
              <p:nvPr/>
            </p:nvSpPr>
            <p:spPr bwMode="auto">
              <a:xfrm rot="19846273">
                <a:off x="3178555" y="1520859"/>
                <a:ext cx="1460500" cy="1228725"/>
              </a:xfrm>
              <a:custGeom>
                <a:gdLst>
                  <a:gd name="T0" fmla="*/ 878 w 920"/>
                  <a:gd name="T1" fmla="*/ 148 h 774"/>
                  <a:gd name="T2" fmla="*/ 672 w 920"/>
                  <a:gd name="T3" fmla="*/ 28 h 774"/>
                  <a:gd name="T4" fmla="*/ 672 w 920"/>
                  <a:gd name="T5" fmla="*/ 28 h 774"/>
                  <a:gd name="T6" fmla="*/ 646 w 920"/>
                  <a:gd name="T7" fmla="*/ 16 h 774"/>
                  <a:gd name="T8" fmla="*/ 620 w 920"/>
                  <a:gd name="T9" fmla="*/ 8 h 774"/>
                  <a:gd name="T10" fmla="*/ 592 w 920"/>
                  <a:gd name="T11" fmla="*/ 2 h 774"/>
                  <a:gd name="T12" fmla="*/ 564 w 920"/>
                  <a:gd name="T13" fmla="*/ 0 h 774"/>
                  <a:gd name="T14" fmla="*/ 536 w 920"/>
                  <a:gd name="T15" fmla="*/ 2 h 774"/>
                  <a:gd name="T16" fmla="*/ 510 w 920"/>
                  <a:gd name="T17" fmla="*/ 8 h 774"/>
                  <a:gd name="T18" fmla="*/ 484 w 920"/>
                  <a:gd name="T19" fmla="*/ 16 h 774"/>
                  <a:gd name="T20" fmla="*/ 458 w 920"/>
                  <a:gd name="T21" fmla="*/ 28 h 774"/>
                  <a:gd name="T22" fmla="*/ 204 w 920"/>
                  <a:gd name="T23" fmla="*/ 174 h 774"/>
                  <a:gd name="T24" fmla="*/ 0 w 920"/>
                  <a:gd name="T25" fmla="*/ 294 h 774"/>
                  <a:gd name="T26" fmla="*/ 0 w 920"/>
                  <a:gd name="T27" fmla="*/ 294 h 774"/>
                  <a:gd name="T28" fmla="*/ 16 w 920"/>
                  <a:gd name="T29" fmla="*/ 294 h 774"/>
                  <a:gd name="T30" fmla="*/ 36 w 920"/>
                  <a:gd name="T31" fmla="*/ 296 h 774"/>
                  <a:gd name="T32" fmla="*/ 56 w 920"/>
                  <a:gd name="T33" fmla="*/ 300 h 774"/>
                  <a:gd name="T34" fmla="*/ 78 w 920"/>
                  <a:gd name="T35" fmla="*/ 304 h 774"/>
                  <a:gd name="T36" fmla="*/ 100 w 920"/>
                  <a:gd name="T37" fmla="*/ 312 h 774"/>
                  <a:gd name="T38" fmla="*/ 124 w 920"/>
                  <a:gd name="T39" fmla="*/ 322 h 774"/>
                  <a:gd name="T40" fmla="*/ 150 w 920"/>
                  <a:gd name="T41" fmla="*/ 334 h 774"/>
                  <a:gd name="T42" fmla="*/ 178 w 920"/>
                  <a:gd name="T43" fmla="*/ 348 h 774"/>
                  <a:gd name="T44" fmla="*/ 178 w 920"/>
                  <a:gd name="T45" fmla="*/ 348 h 774"/>
                  <a:gd name="T46" fmla="*/ 204 w 920"/>
                  <a:gd name="T47" fmla="*/ 364 h 774"/>
                  <a:gd name="T48" fmla="*/ 204 w 920"/>
                  <a:gd name="T49" fmla="*/ 364 h 774"/>
                  <a:gd name="T50" fmla="*/ 562 w 920"/>
                  <a:gd name="T51" fmla="*/ 568 h 774"/>
                  <a:gd name="T52" fmla="*/ 562 w 920"/>
                  <a:gd name="T53" fmla="*/ 568 h 774"/>
                  <a:gd name="T54" fmla="*/ 920 w 920"/>
                  <a:gd name="T55" fmla="*/ 774 h 774"/>
                  <a:gd name="T56" fmla="*/ 920 w 920"/>
                  <a:gd name="T57" fmla="*/ 774 h 774"/>
                  <a:gd name="T58" fmla="*/ 920 w 920"/>
                  <a:gd name="T59" fmla="*/ 362 h 774"/>
                  <a:gd name="T60" fmla="*/ 920 w 920"/>
                  <a:gd name="T61" fmla="*/ 362 h 774"/>
                  <a:gd name="T62" fmla="*/ 920 w 920"/>
                  <a:gd name="T63" fmla="*/ 334 h 774"/>
                  <a:gd name="T64" fmla="*/ 920 w 920"/>
                  <a:gd name="T65" fmla="*/ 334 h 774"/>
                  <a:gd name="T66" fmla="*/ 920 w 920"/>
                  <a:gd name="T67" fmla="*/ 302 h 774"/>
                  <a:gd name="T68" fmla="*/ 918 w 920"/>
                  <a:gd name="T69" fmla="*/ 272 h 774"/>
                  <a:gd name="T70" fmla="*/ 914 w 920"/>
                  <a:gd name="T71" fmla="*/ 246 h 774"/>
                  <a:gd name="T72" fmla="*/ 908 w 920"/>
                  <a:gd name="T73" fmla="*/ 222 h 774"/>
                  <a:gd name="T74" fmla="*/ 902 w 920"/>
                  <a:gd name="T75" fmla="*/ 200 h 774"/>
                  <a:gd name="T76" fmla="*/ 894 w 920"/>
                  <a:gd name="T77" fmla="*/ 180 h 774"/>
                  <a:gd name="T78" fmla="*/ 888 w 920"/>
                  <a:gd name="T79" fmla="*/ 164 h 774"/>
                  <a:gd name="T80" fmla="*/ 878 w 920"/>
                  <a:gd name="T81" fmla="*/ 148 h 774"/>
                  <a:gd name="T82" fmla="*/ 878 w 920"/>
                  <a:gd name="T83" fmla="*/ 148 h 77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20" h="774">
                    <a:moveTo>
                      <a:pt x="878" y="148"/>
                    </a:moveTo>
                    <a:lnTo>
                      <a:pt x="672" y="28"/>
                    </a:lnTo>
                    <a:lnTo>
                      <a:pt x="672" y="28"/>
                    </a:lnTo>
                    <a:lnTo>
                      <a:pt x="646" y="16"/>
                    </a:lnTo>
                    <a:lnTo>
                      <a:pt x="620" y="8"/>
                    </a:lnTo>
                    <a:lnTo>
                      <a:pt x="592" y="2"/>
                    </a:lnTo>
                    <a:lnTo>
                      <a:pt x="564" y="0"/>
                    </a:lnTo>
                    <a:lnTo>
                      <a:pt x="536" y="2"/>
                    </a:lnTo>
                    <a:lnTo>
                      <a:pt x="510" y="8"/>
                    </a:lnTo>
                    <a:lnTo>
                      <a:pt x="484" y="16"/>
                    </a:lnTo>
                    <a:lnTo>
                      <a:pt x="458" y="28"/>
                    </a:lnTo>
                    <a:lnTo>
                      <a:pt x="204" y="174"/>
                    </a:lnTo>
                    <a:lnTo>
                      <a:pt x="0" y="294"/>
                    </a:lnTo>
                    <a:lnTo>
                      <a:pt x="0" y="294"/>
                    </a:lnTo>
                    <a:lnTo>
                      <a:pt x="16" y="294"/>
                    </a:lnTo>
                    <a:lnTo>
                      <a:pt x="36" y="296"/>
                    </a:lnTo>
                    <a:lnTo>
                      <a:pt x="56" y="300"/>
                    </a:lnTo>
                    <a:lnTo>
                      <a:pt x="78" y="304"/>
                    </a:lnTo>
                    <a:lnTo>
                      <a:pt x="100" y="312"/>
                    </a:lnTo>
                    <a:lnTo>
                      <a:pt x="124" y="322"/>
                    </a:lnTo>
                    <a:lnTo>
                      <a:pt x="150" y="334"/>
                    </a:lnTo>
                    <a:lnTo>
                      <a:pt x="178" y="348"/>
                    </a:lnTo>
                    <a:lnTo>
                      <a:pt x="178" y="348"/>
                    </a:lnTo>
                    <a:lnTo>
                      <a:pt x="204" y="364"/>
                    </a:lnTo>
                    <a:lnTo>
                      <a:pt x="204" y="364"/>
                    </a:lnTo>
                    <a:lnTo>
                      <a:pt x="562" y="568"/>
                    </a:lnTo>
                    <a:lnTo>
                      <a:pt x="562" y="568"/>
                    </a:lnTo>
                    <a:lnTo>
                      <a:pt x="920" y="774"/>
                    </a:lnTo>
                    <a:lnTo>
                      <a:pt x="920" y="774"/>
                    </a:lnTo>
                    <a:lnTo>
                      <a:pt x="920" y="362"/>
                    </a:lnTo>
                    <a:lnTo>
                      <a:pt x="920" y="362"/>
                    </a:lnTo>
                    <a:lnTo>
                      <a:pt x="920" y="334"/>
                    </a:lnTo>
                    <a:lnTo>
                      <a:pt x="920" y="334"/>
                    </a:lnTo>
                    <a:lnTo>
                      <a:pt x="920" y="302"/>
                    </a:lnTo>
                    <a:lnTo>
                      <a:pt x="918" y="272"/>
                    </a:lnTo>
                    <a:lnTo>
                      <a:pt x="914" y="246"/>
                    </a:lnTo>
                    <a:lnTo>
                      <a:pt x="908" y="222"/>
                    </a:lnTo>
                    <a:lnTo>
                      <a:pt x="902" y="200"/>
                    </a:lnTo>
                    <a:lnTo>
                      <a:pt x="894" y="180"/>
                    </a:lnTo>
                    <a:lnTo>
                      <a:pt x="888" y="164"/>
                    </a:lnTo>
                    <a:lnTo>
                      <a:pt x="878" y="148"/>
                    </a:lnTo>
                    <a:lnTo>
                      <a:pt x="878" y="148"/>
                    </a:lnTo>
                    <a:close/>
                  </a:path>
                </a:pathLst>
              </a:custGeom>
              <a:grpFill/>
              <a:ln w="44450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23C8B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10">
                <a:extLst>
                  <a:ext uri="{FF2B5EF4-FFF2-40B4-BE49-F238E27FC236}">
                    <a16:creationId xmlns:a16="http://schemas.microsoft.com/office/drawing/2014/main" id="{E780C297-8BCF-ECD4-AB91-2CAF22051446}"/>
                  </a:ext>
                </a:extLst>
              </p:cNvPr>
              <p:cNvSpPr/>
              <p:nvPr/>
            </p:nvSpPr>
            <p:spPr bwMode="auto">
              <a:xfrm rot="19846273">
                <a:off x="3488973" y="3183919"/>
                <a:ext cx="889000" cy="1651000"/>
              </a:xfrm>
              <a:custGeom>
                <a:gdLst>
                  <a:gd name="T0" fmla="*/ 518 w 560"/>
                  <a:gd name="T1" fmla="*/ 856 h 1040"/>
                  <a:gd name="T2" fmla="*/ 518 w 560"/>
                  <a:gd name="T3" fmla="*/ 856 h 1040"/>
                  <a:gd name="T4" fmla="*/ 518 w 560"/>
                  <a:gd name="T5" fmla="*/ 826 h 1040"/>
                  <a:gd name="T6" fmla="*/ 518 w 560"/>
                  <a:gd name="T7" fmla="*/ 826 h 1040"/>
                  <a:gd name="T8" fmla="*/ 518 w 560"/>
                  <a:gd name="T9" fmla="*/ 414 h 1040"/>
                  <a:gd name="T10" fmla="*/ 518 w 560"/>
                  <a:gd name="T11" fmla="*/ 414 h 1040"/>
                  <a:gd name="T12" fmla="*/ 518 w 560"/>
                  <a:gd name="T13" fmla="*/ 0 h 1040"/>
                  <a:gd name="T14" fmla="*/ 518 w 560"/>
                  <a:gd name="T15" fmla="*/ 0 h 1040"/>
                  <a:gd name="T16" fmla="*/ 158 w 560"/>
                  <a:gd name="T17" fmla="*/ 208 h 1040"/>
                  <a:gd name="T18" fmla="*/ 158 w 560"/>
                  <a:gd name="T19" fmla="*/ 208 h 1040"/>
                  <a:gd name="T20" fmla="*/ 136 w 560"/>
                  <a:gd name="T21" fmla="*/ 220 h 1040"/>
                  <a:gd name="T22" fmla="*/ 136 w 560"/>
                  <a:gd name="T23" fmla="*/ 220 h 1040"/>
                  <a:gd name="T24" fmla="*/ 110 w 560"/>
                  <a:gd name="T25" fmla="*/ 236 h 1040"/>
                  <a:gd name="T26" fmla="*/ 86 w 560"/>
                  <a:gd name="T27" fmla="*/ 252 h 1040"/>
                  <a:gd name="T28" fmla="*/ 66 w 560"/>
                  <a:gd name="T29" fmla="*/ 268 h 1040"/>
                  <a:gd name="T30" fmla="*/ 48 w 560"/>
                  <a:gd name="T31" fmla="*/ 284 h 1040"/>
                  <a:gd name="T32" fmla="*/ 32 w 560"/>
                  <a:gd name="T33" fmla="*/ 300 h 1040"/>
                  <a:gd name="T34" fmla="*/ 20 w 560"/>
                  <a:gd name="T35" fmla="*/ 316 h 1040"/>
                  <a:gd name="T36" fmla="*/ 8 w 560"/>
                  <a:gd name="T37" fmla="*/ 330 h 1040"/>
                  <a:gd name="T38" fmla="*/ 0 w 560"/>
                  <a:gd name="T39" fmla="*/ 346 h 1040"/>
                  <a:gd name="T40" fmla="*/ 0 w 560"/>
                  <a:gd name="T41" fmla="*/ 592 h 1040"/>
                  <a:gd name="T42" fmla="*/ 0 w 560"/>
                  <a:gd name="T43" fmla="*/ 592 h 1040"/>
                  <a:gd name="T44" fmla="*/ 2 w 560"/>
                  <a:gd name="T45" fmla="*/ 620 h 1040"/>
                  <a:gd name="T46" fmla="*/ 6 w 560"/>
                  <a:gd name="T47" fmla="*/ 648 h 1040"/>
                  <a:gd name="T48" fmla="*/ 16 w 560"/>
                  <a:gd name="T49" fmla="*/ 674 h 1040"/>
                  <a:gd name="T50" fmla="*/ 28 w 560"/>
                  <a:gd name="T51" fmla="*/ 700 h 1040"/>
                  <a:gd name="T52" fmla="*/ 44 w 560"/>
                  <a:gd name="T53" fmla="*/ 722 h 1040"/>
                  <a:gd name="T54" fmla="*/ 62 w 560"/>
                  <a:gd name="T55" fmla="*/ 744 h 1040"/>
                  <a:gd name="T56" fmla="*/ 82 w 560"/>
                  <a:gd name="T57" fmla="*/ 762 h 1040"/>
                  <a:gd name="T58" fmla="*/ 106 w 560"/>
                  <a:gd name="T59" fmla="*/ 778 h 1040"/>
                  <a:gd name="T60" fmla="*/ 354 w 560"/>
                  <a:gd name="T61" fmla="*/ 920 h 1040"/>
                  <a:gd name="T62" fmla="*/ 560 w 560"/>
                  <a:gd name="T63" fmla="*/ 1040 h 1040"/>
                  <a:gd name="T64" fmla="*/ 560 w 560"/>
                  <a:gd name="T65" fmla="*/ 1040 h 1040"/>
                  <a:gd name="T66" fmla="*/ 552 w 560"/>
                  <a:gd name="T67" fmla="*/ 1024 h 1040"/>
                  <a:gd name="T68" fmla="*/ 544 w 560"/>
                  <a:gd name="T69" fmla="*/ 1008 h 1040"/>
                  <a:gd name="T70" fmla="*/ 538 w 560"/>
                  <a:gd name="T71" fmla="*/ 988 h 1040"/>
                  <a:gd name="T72" fmla="*/ 532 w 560"/>
                  <a:gd name="T73" fmla="*/ 966 h 1040"/>
                  <a:gd name="T74" fmla="*/ 526 w 560"/>
                  <a:gd name="T75" fmla="*/ 942 h 1040"/>
                  <a:gd name="T76" fmla="*/ 522 w 560"/>
                  <a:gd name="T77" fmla="*/ 916 h 1040"/>
                  <a:gd name="T78" fmla="*/ 520 w 560"/>
                  <a:gd name="T79" fmla="*/ 886 h 1040"/>
                  <a:gd name="T80" fmla="*/ 518 w 560"/>
                  <a:gd name="T81" fmla="*/ 856 h 1040"/>
                  <a:gd name="T82" fmla="*/ 518 w 560"/>
                  <a:gd name="T83" fmla="*/ 856 h 104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0" h="1040">
                    <a:moveTo>
                      <a:pt x="518" y="856"/>
                    </a:moveTo>
                    <a:lnTo>
                      <a:pt x="518" y="856"/>
                    </a:lnTo>
                    <a:lnTo>
                      <a:pt x="518" y="826"/>
                    </a:lnTo>
                    <a:lnTo>
                      <a:pt x="518" y="826"/>
                    </a:lnTo>
                    <a:lnTo>
                      <a:pt x="518" y="414"/>
                    </a:lnTo>
                    <a:lnTo>
                      <a:pt x="518" y="414"/>
                    </a:lnTo>
                    <a:lnTo>
                      <a:pt x="518" y="0"/>
                    </a:lnTo>
                    <a:lnTo>
                      <a:pt x="518" y="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36" y="220"/>
                    </a:lnTo>
                    <a:lnTo>
                      <a:pt x="136" y="220"/>
                    </a:lnTo>
                    <a:lnTo>
                      <a:pt x="110" y="236"/>
                    </a:lnTo>
                    <a:lnTo>
                      <a:pt x="86" y="252"/>
                    </a:lnTo>
                    <a:lnTo>
                      <a:pt x="66" y="268"/>
                    </a:lnTo>
                    <a:lnTo>
                      <a:pt x="48" y="284"/>
                    </a:lnTo>
                    <a:lnTo>
                      <a:pt x="32" y="300"/>
                    </a:lnTo>
                    <a:lnTo>
                      <a:pt x="20" y="316"/>
                    </a:lnTo>
                    <a:lnTo>
                      <a:pt x="8" y="330"/>
                    </a:lnTo>
                    <a:lnTo>
                      <a:pt x="0" y="346"/>
                    </a:lnTo>
                    <a:lnTo>
                      <a:pt x="0" y="592"/>
                    </a:lnTo>
                    <a:lnTo>
                      <a:pt x="0" y="592"/>
                    </a:lnTo>
                    <a:lnTo>
                      <a:pt x="2" y="620"/>
                    </a:lnTo>
                    <a:lnTo>
                      <a:pt x="6" y="648"/>
                    </a:lnTo>
                    <a:lnTo>
                      <a:pt x="16" y="674"/>
                    </a:lnTo>
                    <a:lnTo>
                      <a:pt x="28" y="700"/>
                    </a:lnTo>
                    <a:lnTo>
                      <a:pt x="44" y="722"/>
                    </a:lnTo>
                    <a:lnTo>
                      <a:pt x="62" y="744"/>
                    </a:lnTo>
                    <a:lnTo>
                      <a:pt x="82" y="762"/>
                    </a:lnTo>
                    <a:lnTo>
                      <a:pt x="106" y="778"/>
                    </a:lnTo>
                    <a:lnTo>
                      <a:pt x="354" y="920"/>
                    </a:lnTo>
                    <a:lnTo>
                      <a:pt x="560" y="1040"/>
                    </a:lnTo>
                    <a:lnTo>
                      <a:pt x="560" y="1040"/>
                    </a:lnTo>
                    <a:lnTo>
                      <a:pt x="552" y="1024"/>
                    </a:lnTo>
                    <a:lnTo>
                      <a:pt x="544" y="1008"/>
                    </a:lnTo>
                    <a:lnTo>
                      <a:pt x="538" y="988"/>
                    </a:lnTo>
                    <a:lnTo>
                      <a:pt x="532" y="966"/>
                    </a:lnTo>
                    <a:lnTo>
                      <a:pt x="526" y="942"/>
                    </a:lnTo>
                    <a:lnTo>
                      <a:pt x="522" y="916"/>
                    </a:lnTo>
                    <a:lnTo>
                      <a:pt x="520" y="886"/>
                    </a:lnTo>
                    <a:lnTo>
                      <a:pt x="518" y="856"/>
                    </a:lnTo>
                    <a:lnTo>
                      <a:pt x="518" y="856"/>
                    </a:lnTo>
                    <a:close/>
                  </a:path>
                </a:pathLst>
              </a:custGeom>
              <a:grpFill/>
              <a:ln w="44450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1" name="KSO_Shape">
              <a:extLst>
                <a:ext uri="{FF2B5EF4-FFF2-40B4-BE49-F238E27FC236}">
                  <a16:creationId xmlns:a16="http://schemas.microsoft.com/office/drawing/2014/main" id="{43D09953-8EB0-7AC1-355B-20D193076DE4}"/>
                </a:ext>
              </a:extLst>
            </p:cNvPr>
            <p:cNvSpPr/>
            <p:nvPr userDrawn="1"/>
          </p:nvSpPr>
          <p:spPr bwMode="auto">
            <a:xfrm>
              <a:off x="1612783" y="3320000"/>
              <a:ext cx="802117" cy="619338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944911" y="274320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600" b="1" kern="1200" cap="none" spc="0" baseline="0">
                <a:solidFill>
                  <a:srgbClr val="0067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61123" y="3951754"/>
            <a:ext cx="5916373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5" name="组合 87">
            <a:extLst>
              <a:ext uri="{FF2B5EF4-FFF2-40B4-BE49-F238E27FC236}">
                <a16:creationId xmlns:a16="http://schemas.microsoft.com/office/drawing/2014/main" id="{3305893A-1A1A-5419-0284-8173F0130B2D}"/>
              </a:ext>
            </a:extLst>
          </p:cNvPr>
          <p:cNvGrpSpPr/>
          <p:nvPr userDrawn="1"/>
        </p:nvGrpSpPr>
        <p:grpSpPr>
          <a:xfrm>
            <a:off x="277962" y="337417"/>
            <a:ext cx="263341" cy="395013"/>
            <a:chOff x="5284519" y="1508166"/>
            <a:chExt cx="213756" cy="427512"/>
          </a:xfrm>
        </p:grpSpPr>
        <p:cxnSp>
          <p:nvCxnSpPr>
            <p:cNvPr id="7" name="直接连接符 88">
              <a:extLst>
                <a:ext uri="{FF2B5EF4-FFF2-40B4-BE49-F238E27FC236}">
                  <a16:creationId xmlns:a16="http://schemas.microsoft.com/office/drawing/2014/main" id="{B14C0C89-B720-92FB-B329-C1C681B0BF1E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89">
              <a:extLst>
                <a:ext uri="{FF2B5EF4-FFF2-40B4-BE49-F238E27FC236}">
                  <a16:creationId xmlns:a16="http://schemas.microsoft.com/office/drawing/2014/main" id="{2F36CE3B-2155-DFAF-7103-FD6773275632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直接连接符 3">
            <a:extLst>
              <a:ext uri="{FF2B5EF4-FFF2-40B4-BE49-F238E27FC236}">
                <a16:creationId xmlns:a16="http://schemas.microsoft.com/office/drawing/2014/main" id="{5C955431-6BAE-9521-2F76-554B90326310}"/>
              </a:ext>
            </a:extLst>
          </p:cNvPr>
          <p:cNvCxnSpPr/>
          <p:nvPr userDrawn="1"/>
        </p:nvCxnSpPr>
        <p:spPr>
          <a:xfrm>
            <a:off x="737723" y="928938"/>
            <a:ext cx="11454277" cy="0"/>
          </a:xfrm>
          <a:prstGeom prst="line">
            <a:avLst/>
          </a:prstGeom>
          <a:ln w="12700">
            <a:solidFill>
              <a:srgbClr val="0067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61">
            <a:extLst>
              <a:ext uri="{FF2B5EF4-FFF2-40B4-BE49-F238E27FC236}">
                <a16:creationId xmlns:a16="http://schemas.microsoft.com/office/drawing/2014/main" id="{91BB8D18-0E62-C66F-471C-A494085C009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0305" y="2549073"/>
            <a:ext cx="4356095" cy="2429327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888475" y="274320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600" b="1" kern="1200" cap="none" spc="0" baseline="0">
                <a:solidFill>
                  <a:srgbClr val="0067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839" y="1197097"/>
            <a:ext cx="5407468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6475" y="1843969"/>
            <a:ext cx="5698833" cy="19385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17583" y="3947690"/>
            <a:ext cx="5407468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821052" y="4594563"/>
            <a:ext cx="5804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89CB7724-A599-F52D-19D0-B3ECC33A19F0}"/>
              </a:ext>
            </a:extLst>
          </p:cNvPr>
          <p:cNvSpPr/>
          <p:nvPr userDrawn="1"/>
        </p:nvSpPr>
        <p:spPr bwMode="auto">
          <a:xfrm>
            <a:off x="557510" y="115791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" name="Freeform 9">
            <a:extLst>
              <a:ext uri="{FF2B5EF4-FFF2-40B4-BE49-F238E27FC236}">
                <a16:creationId xmlns:a16="http://schemas.microsoft.com/office/drawing/2014/main" id="{84BC3713-C74B-D36C-BC0B-99BAFF3566CE}"/>
              </a:ext>
            </a:extLst>
          </p:cNvPr>
          <p:cNvSpPr/>
          <p:nvPr userDrawn="1"/>
        </p:nvSpPr>
        <p:spPr bwMode="auto">
          <a:xfrm>
            <a:off x="5368527" y="3947690"/>
            <a:ext cx="548966" cy="591317"/>
          </a:xfrm>
          <a:custGeom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4824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E5237110-CF3F-36CD-97E9-C6776F10A45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518" y="4194115"/>
            <a:ext cx="3970552" cy="18293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28575" cap="flat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015"/>
          </a:p>
        </p:txBody>
      </p:sp>
      <p:grpSp>
        <p:nvGrpSpPr>
          <p:cNvPr id="5" name="组合 87">
            <a:extLst>
              <a:ext uri="{FF2B5EF4-FFF2-40B4-BE49-F238E27FC236}">
                <a16:creationId xmlns:a16="http://schemas.microsoft.com/office/drawing/2014/main" id="{A9301715-38C9-248A-0916-540E66DA0BDB}"/>
              </a:ext>
            </a:extLst>
          </p:cNvPr>
          <p:cNvGrpSpPr/>
          <p:nvPr userDrawn="1"/>
        </p:nvGrpSpPr>
        <p:grpSpPr>
          <a:xfrm>
            <a:off x="277962" y="337417"/>
            <a:ext cx="263341" cy="395013"/>
            <a:chOff x="5284519" y="1508166"/>
            <a:chExt cx="213756" cy="427512"/>
          </a:xfrm>
        </p:grpSpPr>
        <p:cxnSp>
          <p:nvCxnSpPr>
            <p:cNvPr id="8" name="直接连接符 88">
              <a:extLst>
                <a:ext uri="{FF2B5EF4-FFF2-40B4-BE49-F238E27FC236}">
                  <a16:creationId xmlns:a16="http://schemas.microsoft.com/office/drawing/2014/main" id="{E31B3310-5EA0-4977-7EB6-41043E180A01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89">
              <a:extLst>
                <a:ext uri="{FF2B5EF4-FFF2-40B4-BE49-F238E27FC236}">
                  <a16:creationId xmlns:a16="http://schemas.microsoft.com/office/drawing/2014/main" id="{9AE1AAC9-87F0-99A9-C418-3ED464428A83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3">
            <a:extLst>
              <a:ext uri="{FF2B5EF4-FFF2-40B4-BE49-F238E27FC236}">
                <a16:creationId xmlns:a16="http://schemas.microsoft.com/office/drawing/2014/main" id="{6165F102-3B78-C8C9-9A6D-8FF3AA0847B9}"/>
              </a:ext>
            </a:extLst>
          </p:cNvPr>
          <p:cNvCxnSpPr/>
          <p:nvPr userDrawn="1"/>
        </p:nvCxnSpPr>
        <p:spPr>
          <a:xfrm>
            <a:off x="737723" y="928938"/>
            <a:ext cx="11454277" cy="0"/>
          </a:xfrm>
          <a:prstGeom prst="line">
            <a:avLst/>
          </a:prstGeom>
          <a:ln w="12700">
            <a:solidFill>
              <a:srgbClr val="0067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61">
            <a:extLst>
              <a:ext uri="{FF2B5EF4-FFF2-40B4-BE49-F238E27FC236}">
                <a16:creationId xmlns:a16="http://schemas.microsoft.com/office/drawing/2014/main" id="{D22D169B-6A99-7C3C-7F86-FCDE09326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0464" y="1603563"/>
            <a:ext cx="4198576" cy="2049554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866735" y="27432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600" b="1" kern="1200" cap="none" spc="0" baseline="0">
                <a:solidFill>
                  <a:srgbClr val="0067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7" name="Picture 4" descr="d:\users\administrator\appdata\roaming\360se6\User Data\temp\9279051_094912394000_2.jpg">
            <a:extLst>
              <a:ext uri="{FF2B5EF4-FFF2-40B4-BE49-F238E27FC236}">
                <a16:creationId xmlns:a16="http://schemas.microsoft.com/office/drawing/2014/main" id="{FF7E5784-A0B9-AD1C-3F00-486860B80C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134"/>
          <a:stretch>
            <a:fillRect/>
          </a:stretch>
        </p:blipFill>
        <p:spPr bwMode="auto">
          <a:xfrm>
            <a:off x="-1" y="3123058"/>
            <a:ext cx="5148073" cy="3734942"/>
          </a:xfrm>
          <a:prstGeom prst="rect">
            <a:avLst/>
          </a:prstGeom>
          <a:noFill/>
          <a:ln w="9525">
            <a:noFill/>
            <a:miter lim="800000"/>
          </a:ln>
        </p:spPr>
      </p:pic>
      <p:grpSp>
        <p:nvGrpSpPr>
          <p:cNvPr id="5" name="组合 87">
            <a:extLst>
              <a:ext uri="{FF2B5EF4-FFF2-40B4-BE49-F238E27FC236}">
                <a16:creationId xmlns:a16="http://schemas.microsoft.com/office/drawing/2014/main" id="{6A01B7A7-592E-9760-57FF-543B04E5D5DC}"/>
              </a:ext>
            </a:extLst>
          </p:cNvPr>
          <p:cNvGrpSpPr/>
          <p:nvPr userDrawn="1"/>
        </p:nvGrpSpPr>
        <p:grpSpPr>
          <a:xfrm>
            <a:off x="277962" y="337417"/>
            <a:ext cx="263341" cy="395013"/>
            <a:chOff x="5284519" y="1508166"/>
            <a:chExt cx="213756" cy="427512"/>
          </a:xfrm>
        </p:grpSpPr>
        <p:cxnSp>
          <p:nvCxnSpPr>
            <p:cNvPr id="10" name="直接连接符 88">
              <a:extLst>
                <a:ext uri="{FF2B5EF4-FFF2-40B4-BE49-F238E27FC236}">
                  <a16:creationId xmlns:a16="http://schemas.microsoft.com/office/drawing/2014/main" id="{E96139D5-2BA3-D554-9E0A-C2B2516BED29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89">
              <a:extLst>
                <a:ext uri="{FF2B5EF4-FFF2-40B4-BE49-F238E27FC236}">
                  <a16:creationId xmlns:a16="http://schemas.microsoft.com/office/drawing/2014/main" id="{4A84F296-FD03-81FE-4DA3-6C1A22C9777E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直接连接符 3">
            <a:extLst>
              <a:ext uri="{FF2B5EF4-FFF2-40B4-BE49-F238E27FC236}">
                <a16:creationId xmlns:a16="http://schemas.microsoft.com/office/drawing/2014/main" id="{BB12798F-080E-BF1C-2E1A-10B1193FE752}"/>
              </a:ext>
            </a:extLst>
          </p:cNvPr>
          <p:cNvCxnSpPr/>
          <p:nvPr userDrawn="1"/>
        </p:nvCxnSpPr>
        <p:spPr>
          <a:xfrm>
            <a:off x="737723" y="928938"/>
            <a:ext cx="11454277" cy="0"/>
          </a:xfrm>
          <a:prstGeom prst="line">
            <a:avLst/>
          </a:prstGeom>
          <a:ln w="12700">
            <a:solidFill>
              <a:srgbClr val="0067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21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25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934719" y="274320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600" b="1" kern="1200" cap="none" spc="0" baseline="0">
                <a:solidFill>
                  <a:srgbClr val="0067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grpSp>
        <p:nvGrpSpPr>
          <p:cNvPr id="5" name="组合 87">
            <a:extLst>
              <a:ext uri="{FF2B5EF4-FFF2-40B4-BE49-F238E27FC236}">
                <a16:creationId xmlns:a16="http://schemas.microsoft.com/office/drawing/2014/main" id="{32662A9D-8D41-DD5D-AC76-72789B21AC49}"/>
              </a:ext>
            </a:extLst>
          </p:cNvPr>
          <p:cNvGrpSpPr/>
          <p:nvPr userDrawn="1"/>
        </p:nvGrpSpPr>
        <p:grpSpPr>
          <a:xfrm>
            <a:off x="277962" y="337417"/>
            <a:ext cx="263341" cy="395013"/>
            <a:chOff x="5284519" y="1508166"/>
            <a:chExt cx="213756" cy="427512"/>
          </a:xfrm>
        </p:grpSpPr>
        <p:cxnSp>
          <p:nvCxnSpPr>
            <p:cNvPr id="11" name="直接连接符 88">
              <a:extLst>
                <a:ext uri="{FF2B5EF4-FFF2-40B4-BE49-F238E27FC236}">
                  <a16:creationId xmlns:a16="http://schemas.microsoft.com/office/drawing/2014/main" id="{E3E5AD9C-884F-E922-D0C3-21454CD769F9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89">
              <a:extLst>
                <a:ext uri="{FF2B5EF4-FFF2-40B4-BE49-F238E27FC236}">
                  <a16:creationId xmlns:a16="http://schemas.microsoft.com/office/drawing/2014/main" id="{F1EDA0FA-CC43-B963-0664-A62761759425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67B4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直接连接符 3">
            <a:extLst>
              <a:ext uri="{FF2B5EF4-FFF2-40B4-BE49-F238E27FC236}">
                <a16:creationId xmlns:a16="http://schemas.microsoft.com/office/drawing/2014/main" id="{48F834E2-4CF9-12EF-0306-6A6B3ADE9482}"/>
              </a:ext>
            </a:extLst>
          </p:cNvPr>
          <p:cNvCxnSpPr/>
          <p:nvPr userDrawn="1"/>
        </p:nvCxnSpPr>
        <p:spPr>
          <a:xfrm>
            <a:off x="737723" y="928938"/>
            <a:ext cx="11454277" cy="0"/>
          </a:xfrm>
          <a:prstGeom prst="line">
            <a:avLst/>
          </a:prstGeom>
          <a:ln w="12700">
            <a:solidFill>
              <a:srgbClr val="0067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9D08D2E-8FC4-55AB-902A-C8F25309E4E0}"/>
              </a:ext>
            </a:extLst>
          </p:cNvPr>
          <p:cNvGrpSpPr/>
          <p:nvPr userDrawn="1"/>
        </p:nvGrpSpPr>
        <p:grpSpPr>
          <a:xfrm>
            <a:off x="3175" y="6739245"/>
            <a:ext cx="12188825" cy="118755"/>
            <a:chExt cx="9143999" cy="63170"/>
          </a:xfrm>
        </p:grpSpPr>
        <p:sp>
          <p:nvSpPr>
            <p:cNvPr id="7" name="Rectangle 2">
              <a:extLst>
                <a:ext uri="{FF2B5EF4-FFF2-40B4-BE49-F238E27FC236}">
                  <a16:creationId xmlns:a16="http://schemas.microsoft.com/office/drawing/2014/main" id="{FC0EF3E8-1666-0AEA-CF96-8DFBA18FD0A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0800000">
              <a:off x="0" y="0"/>
              <a:ext cx="440597" cy="63170"/>
            </a:xfrm>
            <a:prstGeom prst="rect">
              <a:avLst/>
            </a:prstGeom>
            <a:solidFill>
              <a:srgbClr val="4D81AF">
                <a:alpha val="9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987"/>
              <a:endParaRPr lang="zh-CN" altLang="en-US" sz="1000">
                <a:solidFill>
                  <a:prstClr val="white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A57387BC-981E-EC8A-BE83-D64574E53B76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0800000">
              <a:off x="519971" y="0"/>
              <a:ext cx="150644" cy="63170"/>
            </a:xfrm>
            <a:prstGeom prst="rect">
              <a:avLst/>
            </a:prstGeom>
            <a:solidFill>
              <a:srgbClr val="B2C9DC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987"/>
              <a:endParaRPr lang="zh-CN" altLang="en-US" sz="100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E0E6056F-813E-6323-C9FA-68F4A7228A3C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0800000">
              <a:off x="795996" y="0"/>
              <a:ext cx="843938" cy="63170"/>
            </a:xfrm>
            <a:prstGeom prst="rect">
              <a:avLst/>
            </a:prstGeom>
            <a:solidFill>
              <a:srgbClr val="4D81AF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987"/>
              <a:endParaRPr lang="zh-CN" altLang="en-US" sz="1000">
                <a:solidFill>
                  <a:prstClr val="white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27667139-7641-042A-B47C-9B3B5D07A255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0800000">
              <a:off x="671268" y="0"/>
              <a:ext cx="124727" cy="63170"/>
            </a:xfrm>
            <a:prstGeom prst="rect">
              <a:avLst/>
            </a:prstGeom>
            <a:solidFill>
              <a:schemeClr val="tx2">
                <a:alpha val="50000"/>
              </a:schemeClr>
            </a:solidFill>
            <a:ln w="9525" algn="ctr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987"/>
              <a:endParaRPr lang="zh-CN" altLang="en-US" sz="1000">
                <a:solidFill>
                  <a:prstClr val="white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43456420-B902-C697-D558-FF66CB0B989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0800000">
              <a:off x="1639933" y="0"/>
              <a:ext cx="7504066" cy="63170"/>
            </a:xfrm>
            <a:prstGeom prst="rect">
              <a:avLst/>
            </a:prstGeom>
            <a:solidFill>
              <a:srgbClr val="B2C9DC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987"/>
              <a:endParaRPr lang="zh-CN" altLang="en-US" sz="100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043F15DA-B51D-3B8A-A1C6-4DCE7E54B8A5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0800000">
              <a:off x="437360" y="0"/>
              <a:ext cx="82612" cy="63170"/>
            </a:xfrm>
            <a:prstGeom prst="rect">
              <a:avLst/>
            </a:prstGeom>
            <a:solidFill>
              <a:srgbClr val="4D81AF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987"/>
              <a:endParaRPr lang="zh-CN" altLang="en-US" sz="1000">
                <a:solidFill>
                  <a:prstClr val="white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23402120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0">
            <a:extLst>
              <a:ext uri="{FF2B5EF4-FFF2-40B4-BE49-F238E27FC236}">
                <a16:creationId xmlns:a16="http://schemas.microsoft.com/office/drawing/2014/main" id="{389E4184-1BDF-B431-53F1-89A7CEA6727D}"/>
              </a:ext>
            </a:extLst>
          </p:cNvPr>
          <p:cNvGrpSpPr/>
          <p:nvPr/>
        </p:nvGrpSpPr>
        <p:grpSpPr>
          <a:xfrm>
            <a:off x="536573" y="1482456"/>
            <a:ext cx="1621717" cy="1621717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6" name="同心圆 14">
              <a:extLst>
                <a:ext uri="{FF2B5EF4-FFF2-40B4-BE49-F238E27FC236}">
                  <a16:creationId xmlns:a16="http://schemas.microsoft.com/office/drawing/2014/main" id="{DCE4DF0F-617F-93CC-61C4-2D811A0F0299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椭圆 15">
              <a:extLst>
                <a:ext uri="{FF2B5EF4-FFF2-40B4-BE49-F238E27FC236}">
                  <a16:creationId xmlns:a16="http://schemas.microsoft.com/office/drawing/2014/main" id="{D2E86563-BEA0-521F-6E6E-145B7285DE82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16">
            <a:extLst>
              <a:ext uri="{FF2B5EF4-FFF2-40B4-BE49-F238E27FC236}">
                <a16:creationId xmlns:a16="http://schemas.microsoft.com/office/drawing/2014/main" id="{790EB45E-9CE9-B131-0EE5-2A28BE8908EE}"/>
              </a:ext>
            </a:extLst>
          </p:cNvPr>
          <p:cNvGrpSpPr/>
          <p:nvPr/>
        </p:nvGrpSpPr>
        <p:grpSpPr>
          <a:xfrm>
            <a:off x="3776755" y="3292586"/>
            <a:ext cx="1621717" cy="1621717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11" name="同心圆 17">
              <a:extLst>
                <a:ext uri="{FF2B5EF4-FFF2-40B4-BE49-F238E27FC236}">
                  <a16:creationId xmlns:a16="http://schemas.microsoft.com/office/drawing/2014/main" id="{7D9E4358-3D3B-1640-DD9D-DACC023C79F4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椭圆 18">
              <a:extLst>
                <a:ext uri="{FF2B5EF4-FFF2-40B4-BE49-F238E27FC236}">
                  <a16:creationId xmlns:a16="http://schemas.microsoft.com/office/drawing/2014/main" id="{9E876A25-CB0B-89D0-04F4-A43B51265509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20">
            <a:extLst>
              <a:ext uri="{FF2B5EF4-FFF2-40B4-BE49-F238E27FC236}">
                <a16:creationId xmlns:a16="http://schemas.microsoft.com/office/drawing/2014/main" id="{E385FD1C-964C-A669-DD17-4E7FC61CFEDB}"/>
              </a:ext>
            </a:extLst>
          </p:cNvPr>
          <p:cNvGrpSpPr/>
          <p:nvPr/>
        </p:nvGrpSpPr>
        <p:grpSpPr>
          <a:xfrm>
            <a:off x="2605720" y="354002"/>
            <a:ext cx="2019604" cy="201960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14" name="同心圆 21">
              <a:extLst>
                <a:ext uri="{FF2B5EF4-FFF2-40B4-BE49-F238E27FC236}">
                  <a16:creationId xmlns:a16="http://schemas.microsoft.com/office/drawing/2014/main" id="{DA080CB8-120F-A445-9451-8AF3AA130D63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椭圆 22">
              <a:extLst>
                <a:ext uri="{FF2B5EF4-FFF2-40B4-BE49-F238E27FC236}">
                  <a16:creationId xmlns:a16="http://schemas.microsoft.com/office/drawing/2014/main" id="{9F2E459A-B6BB-0C0D-EFF7-349BE77BC114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23">
            <a:extLst>
              <a:ext uri="{FF2B5EF4-FFF2-40B4-BE49-F238E27FC236}">
                <a16:creationId xmlns:a16="http://schemas.microsoft.com/office/drawing/2014/main" id="{00041CB4-6094-BEFC-B913-E706620B563C}"/>
              </a:ext>
            </a:extLst>
          </p:cNvPr>
          <p:cNvGrpSpPr/>
          <p:nvPr/>
        </p:nvGrpSpPr>
        <p:grpSpPr>
          <a:xfrm>
            <a:off x="959796" y="983677"/>
            <a:ext cx="4233770" cy="423377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45000"/>
              </a:prstClr>
            </a:outerShdw>
          </a:effectLst>
        </p:grpSpPr>
        <p:sp>
          <p:nvSpPr>
            <p:cNvPr id="17" name="同心圆 24">
              <a:extLst>
                <a:ext uri="{FF2B5EF4-FFF2-40B4-BE49-F238E27FC236}">
                  <a16:creationId xmlns:a16="http://schemas.microsoft.com/office/drawing/2014/main" id="{DC8C61D0-E38E-E998-8AB7-85D08B36214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椭圆 25">
              <a:extLst>
                <a:ext uri="{FF2B5EF4-FFF2-40B4-BE49-F238E27FC236}">
                  <a16:creationId xmlns:a16="http://schemas.microsoft.com/office/drawing/2014/main" id="{77F7840D-BE8A-CFFA-FE24-67A1C4820E58}"/>
                </a:ext>
              </a:extLst>
            </p:cNvPr>
            <p:cNvSpPr/>
            <p:nvPr/>
          </p:nvSpPr>
          <p:spPr>
            <a:xfrm>
              <a:off x="392113" y="760413"/>
              <a:ext cx="3825873" cy="382587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26">
            <a:extLst>
              <a:ext uri="{FF2B5EF4-FFF2-40B4-BE49-F238E27FC236}">
                <a16:creationId xmlns:a16="http://schemas.microsoft.com/office/drawing/2014/main" id="{AD2D35C8-998C-3992-82BF-6EEB8EE2EA72}"/>
              </a:ext>
            </a:extLst>
          </p:cNvPr>
          <p:cNvGrpSpPr/>
          <p:nvPr/>
        </p:nvGrpSpPr>
        <p:grpSpPr>
          <a:xfrm>
            <a:off x="5166116" y="1161195"/>
            <a:ext cx="704931" cy="704931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20" name="同心圆 27">
              <a:extLst>
                <a:ext uri="{FF2B5EF4-FFF2-40B4-BE49-F238E27FC236}">
                  <a16:creationId xmlns:a16="http://schemas.microsoft.com/office/drawing/2014/main" id="{24A18233-9C1B-9D15-DB80-4CAF84992FD9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椭圆 28">
              <a:extLst>
                <a:ext uri="{FF2B5EF4-FFF2-40B4-BE49-F238E27FC236}">
                  <a16:creationId xmlns:a16="http://schemas.microsoft.com/office/drawing/2014/main" id="{A37DF285-C137-89DD-A6F8-AAC0AC933513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F942BB2-51B5-8B57-8AF2-626731EFB6DA}"/>
              </a:ext>
            </a:extLst>
          </p:cNvPr>
          <p:cNvSpPr txBox="1"/>
          <p:nvPr/>
        </p:nvSpPr>
        <p:spPr>
          <a:xfrm>
            <a:off x="1258269" y="1996954"/>
            <a:ext cx="3636824" cy="199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2375" spc="-422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cxnSp>
        <p:nvCxnSpPr>
          <p:cNvPr id="43" name="直接连接符 53">
            <a:extLst>
              <a:ext uri="{FF2B5EF4-FFF2-40B4-BE49-F238E27FC236}">
                <a16:creationId xmlns:a16="http://schemas.microsoft.com/office/drawing/2014/main" id="{51392F46-9832-58E5-C2F6-8387F368BCBD}"/>
              </a:ext>
            </a:extLst>
          </p:cNvPr>
          <p:cNvCxnSpPr/>
          <p:nvPr/>
        </p:nvCxnSpPr>
        <p:spPr>
          <a:xfrm>
            <a:off x="5781736" y="3953756"/>
            <a:ext cx="61963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4"/>
          <p:cNvSpPr txBox="1"/>
          <p:nvPr/>
        </p:nvSpPr>
        <p:spPr>
          <a:xfrm>
            <a:off x="5581394" y="2159781"/>
            <a:ext cx="6196340" cy="768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招聘咨询职业发展研究报告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231BFAA-0342-3596-A9FB-1D83BFB44BC2}"/>
              </a:ext>
            </a:extLst>
          </p:cNvPr>
          <p:cNvSpPr/>
          <p:nvPr/>
        </p:nvSpPr>
        <p:spPr>
          <a:xfrm>
            <a:off x="1785299" y="2238079"/>
            <a:ext cx="260130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</a:t>
            </a:r>
            <a:endParaRPr lang="en-US" altLang="zh-CN" sz="40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endParaRPr lang="en-US" altLang="zh-CN" sz="16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zh-CN" altLang="en-US" sz="40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变革未来</a:t>
            </a:r>
            <a:endParaRPr lang="en-US" altLang="zh-CN" sz="40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1FA61A4-D36A-1A88-57EE-C21FC9FF76DD}"/>
              </a:ext>
            </a:extLst>
          </p:cNvPr>
          <p:cNvGrpSpPr/>
          <p:nvPr/>
        </p:nvGrpSpPr>
        <p:grpSpPr>
          <a:xfrm>
            <a:off x="5846113" y="4291049"/>
            <a:ext cx="2942245" cy="435525"/>
            <a:chOff x="5717435" y="5325094"/>
            <a:chExt cx="2942245" cy="435525"/>
          </a:xfrm>
        </p:grpSpPr>
        <p:grpSp>
          <p:nvGrpSpPr>
            <p:cNvPr id="93" name="组合 33">
              <a:extLst>
                <a:ext uri="{FF2B5EF4-FFF2-40B4-BE49-F238E27FC236}">
                  <a16:creationId xmlns:a16="http://schemas.microsoft.com/office/drawing/2014/main" id="{EBC71B6A-F677-7C8A-F8AF-B1AE70A2E29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94" name="组合 34">
                <a:extLst>
                  <a:ext uri="{FF2B5EF4-FFF2-40B4-BE49-F238E27FC236}">
                    <a16:creationId xmlns:a16="http://schemas.microsoft.com/office/drawing/2014/main" id="{683FA26B-F85E-A5A4-4D3F-C89F9A40E5FF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96" name="椭圆 36">
                  <a:extLst>
                    <a:ext uri="{FF2B5EF4-FFF2-40B4-BE49-F238E27FC236}">
                      <a16:creationId xmlns:a16="http://schemas.microsoft.com/office/drawing/2014/main" id="{BFA1C52D-5434-B656-461E-E7AC406B4D8A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  <p:sp>
              <p:nvSpPr>
                <p:cNvPr id="97" name="椭圆 37">
                  <a:extLst>
                    <a:ext uri="{FF2B5EF4-FFF2-40B4-BE49-F238E27FC236}">
                      <a16:creationId xmlns:a16="http://schemas.microsoft.com/office/drawing/2014/main" id="{9D096588-845D-B589-CBC9-89F601EC0CFB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</p:grpSp>
          <p:sp>
            <p:nvSpPr>
              <p:cNvPr id="95" name="Freeform 44">
                <a:extLst>
                  <a:ext uri="{FF2B5EF4-FFF2-40B4-BE49-F238E27FC236}">
                    <a16:creationId xmlns:a16="http://schemas.microsoft.com/office/drawing/2014/main" id="{800C0FE0-43DD-F757-A67E-054770A8F2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itchFamily="2" charset="-122"/>
                </a:endParaRPr>
              </a:p>
            </p:txBody>
          </p:sp>
        </p:grpSp>
        <p:grpSp>
          <p:nvGrpSpPr>
            <p:cNvPr id="98" name="组合 38">
              <a:extLst>
                <a:ext uri="{FF2B5EF4-FFF2-40B4-BE49-F238E27FC236}">
                  <a16:creationId xmlns:a16="http://schemas.microsoft.com/office/drawing/2014/main" id="{1D51DBA4-D7FE-DCA4-91A5-B49FBBFCD6A7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99" name="组合 39">
                <a:extLst>
                  <a:ext uri="{FF2B5EF4-FFF2-40B4-BE49-F238E27FC236}">
                    <a16:creationId xmlns:a16="http://schemas.microsoft.com/office/drawing/2014/main" id="{08C74643-614E-2C9E-1993-E8DD548565E3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01" name="椭圆 41">
                  <a:extLst>
                    <a:ext uri="{FF2B5EF4-FFF2-40B4-BE49-F238E27FC236}">
                      <a16:creationId xmlns:a16="http://schemas.microsoft.com/office/drawing/2014/main" id="{158BDDF0-3E03-A3AB-79DC-578F84EE81EA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  <p:sp>
              <p:nvSpPr>
                <p:cNvPr id="102" name="椭圆 42">
                  <a:extLst>
                    <a:ext uri="{FF2B5EF4-FFF2-40B4-BE49-F238E27FC236}">
                      <a16:creationId xmlns:a16="http://schemas.microsoft.com/office/drawing/2014/main" id="{297EC366-07F8-31C7-B9DE-E92F471D9293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</p:grpSp>
          <p:sp>
            <p:nvSpPr>
              <p:cNvPr id="100" name="Freeform 6">
                <a:extLst>
                  <a:ext uri="{FF2B5EF4-FFF2-40B4-BE49-F238E27FC236}">
                    <a16:creationId xmlns:a16="http://schemas.microsoft.com/office/drawing/2014/main" id="{EAABEB5F-5304-9787-1045-BE162CC040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itchFamily="2" charset="-122"/>
                </a:endParaRPr>
              </a:p>
            </p:txBody>
          </p:sp>
        </p:grpSp>
        <p:grpSp>
          <p:nvGrpSpPr>
            <p:cNvPr id="103" name="组合 43">
              <a:extLst>
                <a:ext uri="{FF2B5EF4-FFF2-40B4-BE49-F238E27FC236}">
                  <a16:creationId xmlns:a16="http://schemas.microsoft.com/office/drawing/2014/main" id="{DD8E4DB6-460D-610C-9AEE-DD5566539834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104" name="组合 44">
                <a:extLst>
                  <a:ext uri="{FF2B5EF4-FFF2-40B4-BE49-F238E27FC236}">
                    <a16:creationId xmlns:a16="http://schemas.microsoft.com/office/drawing/2014/main" id="{6D2A2AE0-DA30-46EF-3B01-F8E4CF1BE079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06" name="椭圆 46">
                  <a:extLst>
                    <a:ext uri="{FF2B5EF4-FFF2-40B4-BE49-F238E27FC236}">
                      <a16:creationId xmlns:a16="http://schemas.microsoft.com/office/drawing/2014/main" id="{5D3DDDE4-17E3-8B32-006D-A63A3B80085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  <p:sp>
              <p:nvSpPr>
                <p:cNvPr id="107" name="椭圆 47">
                  <a:extLst>
                    <a:ext uri="{FF2B5EF4-FFF2-40B4-BE49-F238E27FC236}">
                      <a16:creationId xmlns:a16="http://schemas.microsoft.com/office/drawing/2014/main" id="{93D5F892-1DBB-DE5E-1E98-E77FB105999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</p:grpSp>
          <p:sp>
            <p:nvSpPr>
              <p:cNvPr id="105" name="Freeform 45">
                <a:extLst>
                  <a:ext uri="{FF2B5EF4-FFF2-40B4-BE49-F238E27FC236}">
                    <a16:creationId xmlns:a16="http://schemas.microsoft.com/office/drawing/2014/main" id="{FE4A51CA-EBFC-72E2-D472-C050C1C071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itchFamily="2" charset="-122"/>
                </a:endParaRPr>
              </a:p>
            </p:txBody>
          </p:sp>
        </p:grpSp>
        <p:grpSp>
          <p:nvGrpSpPr>
            <p:cNvPr id="108" name="组合 48">
              <a:extLst>
                <a:ext uri="{FF2B5EF4-FFF2-40B4-BE49-F238E27FC236}">
                  <a16:creationId xmlns:a16="http://schemas.microsoft.com/office/drawing/2014/main" id="{61780A10-C3CD-E514-8CBD-931C1FDC7932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109" name="组合 49">
                <a:extLst>
                  <a:ext uri="{FF2B5EF4-FFF2-40B4-BE49-F238E27FC236}">
                    <a16:creationId xmlns:a16="http://schemas.microsoft.com/office/drawing/2014/main" id="{D6F8E238-F4DD-BE3C-1B13-0F912D5CE5DD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11" name="椭圆 51">
                  <a:extLst>
                    <a:ext uri="{FF2B5EF4-FFF2-40B4-BE49-F238E27FC236}">
                      <a16:creationId xmlns:a16="http://schemas.microsoft.com/office/drawing/2014/main" id="{268796F0-237D-CD62-404D-AB5F1216FD4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  <p:sp>
              <p:nvSpPr>
                <p:cNvPr id="112" name="椭圆 52">
                  <a:extLst>
                    <a:ext uri="{FF2B5EF4-FFF2-40B4-BE49-F238E27FC236}">
                      <a16:creationId xmlns:a16="http://schemas.microsoft.com/office/drawing/2014/main" id="{BFC98E2E-F917-7B50-CF93-F47E2F465969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</p:grpSp>
          <p:sp>
            <p:nvSpPr>
              <p:cNvPr id="110" name="Freeform 39">
                <a:extLst>
                  <a:ext uri="{FF2B5EF4-FFF2-40B4-BE49-F238E27FC236}">
                    <a16:creationId xmlns:a16="http://schemas.microsoft.com/office/drawing/2014/main" id="{490337F3-AD0F-83F2-C2DC-00DA2A0C55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itchFamily="2" charset="-122"/>
                </a:endParaRPr>
              </a:p>
            </p:txBody>
          </p:sp>
        </p:grpSp>
        <p:grpSp>
          <p:nvGrpSpPr>
            <p:cNvPr id="113" name="组合 54">
              <a:extLst>
                <a:ext uri="{FF2B5EF4-FFF2-40B4-BE49-F238E27FC236}">
                  <a16:creationId xmlns:a16="http://schemas.microsoft.com/office/drawing/2014/main" id="{0DC1EAB7-CE71-D4B9-F54F-2ED19E9863FF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114" name="组合 55">
                <a:extLst>
                  <a:ext uri="{FF2B5EF4-FFF2-40B4-BE49-F238E27FC236}">
                    <a16:creationId xmlns:a16="http://schemas.microsoft.com/office/drawing/2014/main" id="{D5EA2CD4-5D7D-7DDA-50DF-89C9F509B972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16" name="椭圆 57">
                  <a:extLst>
                    <a:ext uri="{FF2B5EF4-FFF2-40B4-BE49-F238E27FC236}">
                      <a16:creationId xmlns:a16="http://schemas.microsoft.com/office/drawing/2014/main" id="{2CAFEFE2-06F2-2D08-77D8-5F4FCA2F2DED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  <p:sp>
              <p:nvSpPr>
                <p:cNvPr id="117" name="椭圆 59">
                  <a:extLst>
                    <a:ext uri="{FF2B5EF4-FFF2-40B4-BE49-F238E27FC236}">
                      <a16:creationId xmlns:a16="http://schemas.microsoft.com/office/drawing/2014/main" id="{3FA6E395-C101-BD25-6727-AEC4A64798D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itchFamily="2" charset="-122"/>
                    <a:cs typeface="+mn-cs"/>
                  </a:endParaRPr>
                </a:p>
              </p:txBody>
            </p:sp>
          </p:grpSp>
          <p:sp>
            <p:nvSpPr>
              <p:cNvPr id="115" name="KSO_Shape">
                <a:extLst>
                  <a:ext uri="{FF2B5EF4-FFF2-40B4-BE49-F238E27FC236}">
                    <a16:creationId xmlns:a16="http://schemas.microsoft.com/office/drawing/2014/main" id="{69D26BBF-EB96-311B-FCFE-F6DB2EBEC5E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平行四边形 23">
            <a:extLst>
              <a:ext uri="{FF2B5EF4-FFF2-40B4-BE49-F238E27FC236}">
                <a16:creationId xmlns:a16="http://schemas.microsoft.com/office/drawing/2014/main" id="{B59CEE85-D3AC-0CBB-D316-67CCD43A136E}"/>
              </a:ext>
            </a:extLst>
          </p:cNvPr>
          <p:cNvSpPr/>
          <p:nvPr/>
        </p:nvSpPr>
        <p:spPr>
          <a:xfrm>
            <a:off x="9868735" y="2305"/>
            <a:ext cx="1318266" cy="1335683"/>
          </a:xfrm>
          <a:prstGeom prst="parallelogram">
            <a:avLst>
              <a:gd name="adj" fmla="val 35242"/>
            </a:avLst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平行四边形 24">
            <a:extLst>
              <a:ext uri="{FF2B5EF4-FFF2-40B4-BE49-F238E27FC236}">
                <a16:creationId xmlns:a16="http://schemas.microsoft.com/office/drawing/2014/main" id="{18CBEDDD-6EDD-9EB8-8626-7079C8E72D58}"/>
              </a:ext>
            </a:extLst>
          </p:cNvPr>
          <p:cNvSpPr/>
          <p:nvPr/>
        </p:nvSpPr>
        <p:spPr>
          <a:xfrm>
            <a:off x="433439" y="6381946"/>
            <a:ext cx="2526577" cy="476054"/>
          </a:xfrm>
          <a:prstGeom prst="parallelogram">
            <a:avLst>
              <a:gd name="adj" fmla="val 52002"/>
            </a:avLst>
          </a:pr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平行四边形 27">
            <a:extLst>
              <a:ext uri="{FF2B5EF4-FFF2-40B4-BE49-F238E27FC236}">
                <a16:creationId xmlns:a16="http://schemas.microsoft.com/office/drawing/2014/main" id="{AD0692A8-8A19-754D-EDC1-234E15C236CB}"/>
              </a:ext>
            </a:extLst>
          </p:cNvPr>
          <p:cNvSpPr/>
          <p:nvPr/>
        </p:nvSpPr>
        <p:spPr>
          <a:xfrm>
            <a:off x="5085942" y="1863134"/>
            <a:ext cx="9056778" cy="3552372"/>
          </a:xfrm>
          <a:prstGeom prst="parallelogram">
            <a:avLst>
              <a:gd name="adj" fmla="val 3364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平行四边形 44">
            <a:extLst>
              <a:ext uri="{FF2B5EF4-FFF2-40B4-BE49-F238E27FC236}">
                <a16:creationId xmlns:a16="http://schemas.microsoft.com/office/drawing/2014/main" id="{C7912D82-C68A-ABA0-2BB0-05DCD5C54A2D}"/>
              </a:ext>
            </a:extLst>
          </p:cNvPr>
          <p:cNvSpPr/>
          <p:nvPr/>
        </p:nvSpPr>
        <p:spPr>
          <a:xfrm>
            <a:off x="8956695" y="884187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3B8899-895B-7710-B3AF-AE47C328B432}"/>
              </a:ext>
            </a:extLst>
          </p:cNvPr>
          <p:cNvSpPr txBox="1"/>
          <p:nvPr/>
        </p:nvSpPr>
        <p:spPr>
          <a:xfrm>
            <a:off x="308745" y="2966150"/>
            <a:ext cx="5458693" cy="67088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职业发展现状分析
行业招聘趋势
关键职业技能解析
薪酬与福利对比
教育背景与职业发展的关系
职业规划建议
行业竞争力评估
发展前景展望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2" name="组合 66">
            <a:extLst>
              <a:ext uri="{FF2B5EF4-FFF2-40B4-BE49-F238E27FC236}">
                <a16:creationId xmlns:a16="http://schemas.microsoft.com/office/drawing/2014/main" id="{AFD52F1E-B8FF-A832-36BC-B0978868A780}"/>
              </a:ext>
            </a:extLst>
          </p:cNvPr>
          <p:cNvGrpSpPr/>
          <p:nvPr/>
        </p:nvGrpSpPr>
        <p:grpSpPr>
          <a:xfrm>
            <a:off x="4649974" y="259517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43" name="Freeform 324">
              <a:extLst>
                <a:ext uri="{FF2B5EF4-FFF2-40B4-BE49-F238E27FC236}">
                  <a16:creationId xmlns:a16="http://schemas.microsoft.com/office/drawing/2014/main" id="{5D0E8D57-3C46-79F2-4561-5A8213C2225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325">
              <a:extLst>
                <a:ext uri="{FF2B5EF4-FFF2-40B4-BE49-F238E27FC236}">
                  <a16:creationId xmlns:a16="http://schemas.microsoft.com/office/drawing/2014/main" id="{5D5E308B-2E9D-9833-97C6-9A343CC90D5A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EA9A324-30A6-E6CE-E839-B0895FFC0501}"/>
              </a:ext>
            </a:extLst>
          </p:cNvPr>
          <p:cNvGrpSpPr/>
          <p:nvPr/>
        </p:nvGrpSpPr>
        <p:grpSpPr>
          <a:xfrm>
            <a:off x="5535521" y="1862908"/>
            <a:ext cx="9759219" cy="3552371"/>
            <a:chOff x="635185" y="15470"/>
            <a:chExt cx="8309568" cy="367254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831E5BA-03CF-FD0C-2D46-68F42A2A8A01}"/>
                </a:ext>
              </a:extLst>
            </p:cNvPr>
            <p:cNvGrpSpPr/>
            <p:nvPr/>
          </p:nvGrpSpPr>
          <p:grpSpPr>
            <a:xfrm>
              <a:off x="635185" y="15470"/>
              <a:ext cx="7383814" cy="3672540"/>
              <a:chOff x="635185" y="15470"/>
              <a:chExt cx="7383814" cy="3672540"/>
            </a:xfrm>
          </p:grpSpPr>
          <p:pic>
            <p:nvPicPr>
              <p:cNvPr id="45" name="图片 61">
                <a:extLst>
                  <a:ext uri="{FF2B5EF4-FFF2-40B4-BE49-F238E27FC236}">
                    <a16:creationId xmlns:a16="http://schemas.microsoft.com/office/drawing/2014/main" id="{5B46E12F-11C3-6DFC-DE35-C6733E8189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24288" y="84667"/>
                <a:ext cx="6494711" cy="3556934"/>
              </a:xfrm>
              <a:prstGeom prst="rect">
                <a:avLst/>
              </a:prstGeom>
              <a:noFill/>
            </p:spPr>
          </p:pic>
          <p:sp>
            <p:nvSpPr>
              <p:cNvPr id="46" name="平行四边形 44">
                <a:extLst>
                  <a:ext uri="{FF2B5EF4-FFF2-40B4-BE49-F238E27FC236}">
                    <a16:creationId xmlns:a16="http://schemas.microsoft.com/office/drawing/2014/main" id="{4C2C5410-CF8D-4F31-E778-22A9ACCB876C}"/>
                  </a:ext>
                </a:extLst>
              </p:cNvPr>
              <p:cNvSpPr/>
              <p:nvPr/>
            </p:nvSpPr>
            <p:spPr>
              <a:xfrm>
                <a:off x="635185" y="15470"/>
                <a:ext cx="2590413" cy="3672540"/>
              </a:xfrm>
              <a:prstGeom prst="parallelogram">
                <a:avLst>
                  <a:gd name="adj" fmla="val 35242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8" name="平行四边形 44">
              <a:extLst>
                <a:ext uri="{FF2B5EF4-FFF2-40B4-BE49-F238E27FC236}">
                  <a16:creationId xmlns:a16="http://schemas.microsoft.com/office/drawing/2014/main" id="{78E5FD40-0D87-3FBA-4DA1-E5FE12E618A0}"/>
                </a:ext>
              </a:extLst>
            </p:cNvPr>
            <p:cNvSpPr/>
            <p:nvPr/>
          </p:nvSpPr>
          <p:spPr>
            <a:xfrm>
              <a:off x="6354340" y="81280"/>
              <a:ext cx="2590413" cy="3585957"/>
            </a:xfrm>
            <a:prstGeom prst="parallelogram">
              <a:avLst>
                <a:gd name="adj" fmla="val 35242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BFC9C3A-91C8-A2BB-7D93-783F0725361E}"/>
              </a:ext>
            </a:extLst>
          </p:cNvPr>
          <p:cNvSpPr txBox="1"/>
          <p:nvPr/>
        </p:nvSpPr>
        <p:spPr>
          <a:xfrm>
            <a:off x="6188950" y="3013501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2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0E37A2-417B-3152-64C4-2A38CF522E29}"/>
              </a:ext>
            </a:extLst>
          </p:cNvPr>
          <p:cNvSpPr txBox="1"/>
          <p:nvPr/>
        </p:nvSpPr>
        <p:spPr>
          <a:xfrm>
            <a:off x="4945756" y="5543928"/>
            <a:ext cx="28515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2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DIRECTORY</a:t>
            </a:r>
            <a:endParaRPr lang="zh-CN" altLang="en-US" sz="25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职业发展现状分析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招聘咨询职业发展研究报告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职业发展现状分析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职业发展趋势分析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本部分将深入分析当前招聘咨询行业的职业发展趋势。通过对就业市场、行业需求、技术发展和经济状况的数据研究，探讨该行业未来的职业机遇与挑战。同时，通过对人才需求的前瞻性预测，提供未来职业发展的方向和建议，帮助个人规划职业生涯，以及企业招聘与培养战略的制定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招聘咨询岗位技能要求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本部分将详细列出招聘咨询行业岗位所需的关键技能。通过对相关职位招聘信息和行业报告的梳理，总结得出该行业核心职能的技术、管理和沟通技能等要求。同时，结合不同职业发展阶段的技能需求变化，提供职业成长路径的技能规划，助力个人在该行业中稳步发展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职业发展现状分析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招聘咨询行业薪酬分析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本部分将对招聘咨询行业的薪酬水平进行综合分析。通过搜集行业薪资调查数据和企业内部薪酬结构信息，解析薪资构成与波动情况。同时，比较不同地区、公司规模以及职位等级的薪资差异，深入了解薪酬体系的变化趋势，为求职者和企业提供合理的薪酬参考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职业发展中的学习与成长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本部分将强调学习与成长在职业发展中的重要性。通过分析行业内的学习机会和职业培训资源，探讨持续学习对职业发展的促进作用。同时，提供个人职业成长规划的方法与建议，包括参与行业会议、获得认证以及与导师合作等，助力个人在职业生涯中保持竞争力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职业发展现状分析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招聘咨询行业多元化与包容性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本部分将重点关注招聘咨询行业的多元化与包容性问题。通过对行业内人员结构和晋升情况的数据分析，探讨女性和少数群体在该行业中的机会和挑战。同时，介绍多元化团队对企业绩效的积极影响，并提供建设包容性企业文化的建议，以促进行业整体的发展和进步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职业发展中的工作与生活平衡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本部分将探讨招聘咨询行业中的工作与生活平衡问题。通过调查员工的工作时间和职业压力情况，分析该行业的工作特点和挑战。同时，提供有效的时间管理和压力缓解方法，帮助职业人士更好地平衡工作与生活，提高工作效率和生活质量。</a:t>
            </a:r>
          </a:p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职业发展现状分析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招聘咨询行业创新与未来展望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本部分将展望招聘咨询行业的未来发展趋势和创新方向。通过研究新兴技术在该行业中的应用和发展，探讨数字化转型对人才需求和岗位变化的影响。同时，分析行业内的新业务模式和发展机会，为从业者和企业决策者提供面向未来的战略规划和投资方向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行业招聘趋势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招聘咨询职业发展研究报告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行业招聘趋势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人才供需平衡分析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分析当前行业内各职位的供需情况，通过数据和趋势预测未来数年的人才需求。重点关注新兴岗位和传统岗位的变化，以及技能要求的演变。为企业和求职者提供招聘和职业规划的参考。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人才招聘渠道优化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深入研究行业内招聘渠道，分析不同渠道的效果和成本。重点探讨互联网招聘、校园招聘、内部推荐等渠道的利弊，提出优化方案和推荐策略，帮助企业招聘更高质量的人才。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行业招聘趋势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职业发展与薪酬关系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通过数据统计和案例研究，探讨不同职业阶段与薪酬水平的关系。分析薪酬结构中的激励机制，探寻如何通过职业发展规划来提高员工的满意度和忠诚度，从而增强企业竞争力。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技能需求变革趋势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研究科技进步和产业变革对行业技能需求的影响。分析新技术带来的岗位转型和技能升级要求，为员工职业规划和企业培训提供科学建议，以适应未来的招聘趋势。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行业招聘趋势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多元化招聘与包容性文化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探讨多元化招聘对企业绩效的影响，以及包容性文化在员工满意度和创新能力方面的作用。分析推动多元化招聘和包容性文化的策略，助力企业吸引更广泛的人才群体。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招聘流程的数字化升级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研究数字化招聘在提高效率和准确性方面的优势。探讨招聘流程中可以引入人工智能、大数据分析和自动化工具的环节，以及数字化招聘对候选人体验的影响。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行业招聘趋势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全球招聘趋势与跨国人才流动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分析全球化对行业招聘的影响，研究跨国人才流动的趋势和原因。重点关注人才跨境流动的优势与挑战，为企业招聘海外人才提供决策参考。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人才留存与职业发展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研究企业在招聘后如何提供良好的职业发展机会，以留住优秀人才。探讨员工留存率与职业发展机会的关系，为企业制定人才激励和留用策略提供建议。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关键职业技能解析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招聘咨询职业发展研究报告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关键职业技能解析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沟通技巧解析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在招聘咨询领域，优秀的沟通技巧是不可或缺的关键职业技能。招聘咨询专家需要与客户、候选人以及团队成员进行高效沟通，明确需求，理解对方意见，并清晰表达解决方案。良好的沟通技巧有助于建立信任关系，减少误解和冲突，提高工作效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人际关系建设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在招聘咨询职业发展中，构建积极健康的人际关系至关重要。专业人士需要善于与各种背景和性格的人合作，处理人际关系的挑战。通过尊重、倾听和理解他人，建立信任和共鸣，招聘咨询专家可以更好地满足客户需求，找到最适合的人选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关键职业技能解析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行业知识掌握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招聘咨询专业发展要求掌握广泛的行业知识。了解不同行业的趋势、人才需求和市场动态，对于提供准确的招聘建议至关重要。通过持续学习和研究，招聘咨询专家可以保持行业领先地位，为客户提供最具价值的解决方案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数据分析应用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数据分析技能是招聘咨询专业发展中的关键技能之一。专业人士需要善于收集、整理和分析大量的招聘数据，以便做出明智的决策。通过运用数据分析工具和方法，招聘咨询专家可以更好地了解人才市场、预测招聘趋势，并优化招聘流程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关键职业技能解析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情绪管理能力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在高压的招聘咨询环境下，情绪管理能力对专业人士至关重要。处理复杂情况、应对挑战和解决问题可能会带来压力和情绪波动。招聘咨询专家需要学会自我调节情绪，保持冷静和专业，以确保工作质量和客户满意度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创新思维发展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在不断变化的招聘咨询领域，招聘专业人士需要拥有创新思维能力。通过寻找新的解决方案、采用先进的招聘技术和方法，招聘咨询专家可以不断提高工作效率和服务质量，满足客户的不断变化的需求。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关键职业技能解析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领导力培养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招聘咨询专业发展中，领导力培养是重要的职业技能。作为团队的领导者，招聘咨询专家需要激励团队成员，引导他们完成目标。通过领导力培养，专业人士可以提高团队合作能力，增强团队凝聚力，实现更卓越的绩效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跨文化沟通能力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在全球化背景下，跨文化沟通能力成为招聘咨询专业发展的必备技能。专业人士需要了解不同文化背景的差异，尊重多样性，并且能够在跨文化环境中进行有效的沟通和合作。跨文化沟通能力有助于扩展业务范围，提高国际招聘的成功率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薪酬与福利对比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招聘咨询职业发展研究报告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薪酬与福利对比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薪资水平对行业竞争力的影响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薪资水平是企业吸引和留住优秀人才的关键因素之一，也直接影响着行业的竞争力。在招聘咨询行业中，对薪资水平进行合理对比分析尤为重要。通过搜集行业内相关企业的薪资数据并进行横向对比，可以了解行业平均水平，以及是否存在薪资优势企业。同时，纵向对比不同岗位的薪资水平，可以揭示行业内不同职位的薪酬结构和差异。在招聘咨询行业激烈竞争的背景下，薪资水平的对比分析将有助于吸引高素质人才，提高企业的人才凝聚力和竞争优势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福利制度对员工满意度的影响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福利制度是员工薪酬外的又一重要组成部分。优秀的福利制度不仅能够吸引人才，还能提高员工的满意度和忠诚度，减少员工流失率。招聘咨询行业作为一个人才密集型行业，需要关注员工的个人需求和家庭关怀。在中，将对比不同企业的福利待遇，包括但不限于带薪休假、医疗保险、职业培训等方面。通过横向对比，找出行业内福利较优的企业，为其他企业提供优化福利制度的参考。同时，还将重点分析福利制度对员工满意度的影响因素，例如员工需求调查和反馈机制，以及如何设计出符合行业特点和企业文化的福利政策。</a:t>
            </a:r>
          </a:p>
          <a:p/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薪酬与福利对比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绩效奖励对员工激励的效果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绩效奖励是激励员工积极工作的重要手段，对于招聘咨询行业的员工激励尤为重要。在中，将对比不同企业的绩效奖励制度，包括绩效考核标准、奖金发放机制等方面。通过对比分析，找出奖励较为激励、有效的企业做法，并探讨其背后的管理理念和激励机制。同时，还将分析绩效奖励对员工绩效表现的影响，以及奖励与业绩之间的相关性。在招聘咨询行业这个结果导向强的行业中，合理的绩效奖励制度将能够激发员工的工作热情和积极性，提升企业的综合业务能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灵活工作制度对人才吸引力的影响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灵活的工作制度在现代职场中越来越受到关注，对于招聘咨询行业也不例外。将对比不同企业的工作时间安排、远程办公政策等方面。通过对比分析，探讨灵活工作制度对人才吸引力的影响，尤其是吸引年轻一代的优秀人才。同时，还将分析灵活工作制度对员工工作效率和工作满意度的影响，以及如何在保障企业正常运营的前提下实施灵活工作制度。在现代社会中，工作与生活平衡被越来越看重，合理的灵活工作制度将成为企业在人才争夺战中的一大优势。</a:t>
            </a:r>
          </a:p>
          <a:p/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https://d.book118.com/335234021203011112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4">
      <vt:lpstr>Arial</vt:lpstr>
      <vt:lpstr>Calibri</vt:lpstr>
      <vt:lpstr>黑体</vt:lpstr>
      <vt:lpstr>Wingdings</vt:lpstr>
      <vt:lpstr>微软雅黑</vt:lpstr>
      <vt:lpstr>Franklin Gothic Book</vt:lpstr>
      <vt:lpstr>Britannic Bold</vt:lpstr>
      <vt:lpstr>Impact</vt:lpstr>
      <vt:lpstr>仿宋_GB2312</vt:lpstr>
      <vt:lpstr>宋体</vt:lpstr>
      <vt:lpstr>DFGothic-EB</vt:lpstr>
      <vt:lpstr>幼圆</vt:lpstr>
      <vt:lpstr>Office Theme</vt:lpstr>
      <vt:lpstr>PowerPoint Presentation</vt:lpstr>
      <vt:lpstr>PowerPoint Presentation</vt:lpstr>
      <vt:lpstr>职业发展现状分析</vt:lpstr>
      <vt:lpstr>职业发展现状分析</vt:lpstr>
      <vt:lpstr>职业发展现状分析</vt:lpstr>
      <vt:lpstr>职业发展现状分析</vt:lpstr>
      <vt:lpstr>职业发展现状分析</vt:lpstr>
      <vt:lpstr>行业招聘趋势</vt:lpstr>
      <vt:lpstr>行业招聘趋势</vt:lpstr>
      <vt:lpstr>行业招聘趋势</vt:lpstr>
      <vt:lpstr>行业招聘趋势</vt:lpstr>
      <vt:lpstr>行业招聘趋势</vt:lpstr>
      <vt:lpstr>关键职业技能解析</vt:lpstr>
      <vt:lpstr>关键职业技能解析</vt:lpstr>
      <vt:lpstr>关键职业技能解析</vt:lpstr>
      <vt:lpstr>关键职业技能解析</vt:lpstr>
      <vt:lpstr>关键职业技能解析</vt:lpstr>
      <vt:lpstr>薪酬与福利对比</vt:lpstr>
      <vt:lpstr>薪酬与福利对比</vt:lpstr>
      <vt:lpstr>薪酬与福利对比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2024-09-18T23:26:53.112</cp:lastPrinted>
  <dcterms:created xsi:type="dcterms:W3CDTF">2024-09-18T15:26:53Z</dcterms:created>
  <dcterms:modified xsi:type="dcterms:W3CDTF">2024-09-18T15:26:55Z</dcterms:modified>
</cp:coreProperties>
</file>