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59F5D-1359-4A1E-B3FE-1ECD4CF88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198DC-5738-4169-9C42-F094716B1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E3733-F977-4D73-87F7-52C11ADD6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09543-5A46-4B4B-9778-D96B83C0B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A7FAA-0834-479C-8C0A-F1ECE3CBC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1926B6-6062-4E86-BAC9-3A20A45D2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E3A441-1F38-4C05-9DC3-68CDC7102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F1F22-6BE8-4E82-928D-1B56855A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AE79B-EDA5-4C69-B1F9-3395AC185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4FA43-DACF-4F41-B50E-4B82B5CFE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64E84-C722-4EE3-9B3A-337B1F100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40013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新生儿危重症的识别和处理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新生儿危重症的识别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新生儿危重症概述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52" r="29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新生儿危重症是指新生儿期（出生后28天内）由于各种原因导致的严重疾病或生命体征不稳定的状态。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根据病情严重程度，新生儿危重症可分为轻度、中度和重度三个等级。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循环障碍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体温异常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四肢厥冷、皮肤发花、脉搏微弱等。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高热或体温不升。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喂养困难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呼吸急促、面色发绀、三凹征等。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反应差、嗜睡、昏迷等。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吸吮无力、吞咽困难等。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341" r="173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242" r="1824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由于长期疾病或治疗影响，导致新生儿生长发育迟缓。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生长发育迟缓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疾病或治疗可能对新生儿的脑发育产生不良影响，导致智力发育受损。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智力发育受损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危重症可能导致新生儿免疫功能受损，易感染疾病。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免疫功能低下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新生儿在接受治疗期间可能缺乏与家人的互动，导致情感和社会发展障碍。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情感和社会发展障碍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危重症对新生儿的影响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新生儿危重症的识别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观察新生儿的生命体征，如体温、心率、呼吸频率、血压等，以及面色、神志、反应等表现。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评估新生儿的喂养情况，如食欲、进食量、哺乳姿势等，以及排便、排尿情况。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68" b="786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注意观察新生儿是否有异常哭闹、惊厥、呼吸困难等症状，以及是否有黄疸、皮肤出血点等体征。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32" b="853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62" b="26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诊断标准与流程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根据观察和评估的结果，结合新生儿的病史和家族史，进行综合分析，确定是否存在危重症。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对于疑似存在危重症的新生儿，应进行必要的实验室检查和辅助检查，如血常规、血气分析、心电图、X线等，以便进一步确诊。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根据诊断结果，制定相应的治疗方案，包括药物治疗、氧疗、呼吸机辅助呼吸等。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在观察和评估过程中，应注意新生儿的个体差异和病情变化，避免误诊和漏诊。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对于疑似存在危重症的新生儿，应保持密切观察和记录，以便及时调整治疗方案。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900" r="1190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232" r="1023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对于新生儿危重症的识别，应尽早发现、及时处理，以免延误治疗时机。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新生儿危重症处理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https://d.book118.com/335240013012011111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2024-09-16T16:52:55.810</cp:lastPrinted>
  <dcterms:created xsi:type="dcterms:W3CDTF">2024-09-16T08:52:55Z</dcterms:created>
  <dcterms:modified xsi:type="dcterms:W3CDTF">2024-09-16T08:52:57Z</dcterms:modified>
</cp:coreProperties>
</file>