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8EFA8-7EC3-403A-9193-5CA100CCB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B008C-1E8B-4003-9E25-B5EF1E1D7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ED39F-4C2A-46F0-BE97-2752218DB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9F35C-D76F-4D2B-88C1-972C6DEE0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30D1AE-8099-4508-A990-591FBD94A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7AF2DB-E268-49E9-9936-6B386D687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0ADA6D-90CA-4797-860C-B63FBB4A0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6A07E-458A-44BA-A6FE-84E07307B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CE584-3744-4439-910A-B11034232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1C644-E49F-4175-A168-F119D4747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B2B80-900E-4877-8916-7F50B7D8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41220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绩效管理中的常用案例与技巧课件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常用绩效管理工具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绩效管理技巧分享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绩效管理常见问题与对策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未来绩效管理发展趋势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绩效管理是一个系统地评估和发展员工工作绩效的过程，目的是提高员工个人和组织整体绩效。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通过有效的绩效管理，组织能够实现战略目标，提高员工满意度和保留率，提升个人和团队的绩效水平。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确保员工的工作行为和结果与组织的战略目标保持一致，提高员工和组织的绩效，促进员工发展。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公平、公正、公开，客观评估员工绩效，及时反馈和调整，激励员工发挥潜力。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设定绩效目标、制定行动计划、实施计划、评估绩效、反馈与改进。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设定明确的绩效标准，定期评估员工绩效，提供反馈和指导，调整目标与计划，奖励与激励。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绩效管理的流程与内容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常用绩效管理工具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平衡计分卡是一种有效的战略管理工具，通过将组织战略转化为可操作的绩效指标，帮助组织实现战略目标。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平衡计分卡将组织战略分为财务、客户、内部业务流程、学习与成长四个维度，每个维度下设置具体的绩效指标。通过定期评估和调整这些指标，组织能够监控战略目标的实现情况，并采取相应措施来提高绩效。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KPI是一种重要的绩效管理工具，通过识别和跟踪关键绩效指标，帮助组织实现战略目标。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是组织战略目标的分解，通常包括财务、客户、内部业务流程和学习与成长四个方面。通过设定具体的、可衡量的KPI，组织能够明确目标并集中资源实现这些目标。同时，KPI的跟踪和评估能够帮助组织及时发现问题并采取改进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KPI（关键绩效指标）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360度反馈评价是一种多维度的绩效评估方法，通过上级、下级、同事等多方面的反馈，全面评估员工的绩效表现。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360度反馈评价从多个角度收集关于员工绩效的意见和建议，包括工作效率、团队合作、领导能力等方面。这种评价方法有助于员工全面了解自己的优点和不足，制定改进计划，提高个人和团队的绩效。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目标管理法是一种以目标为导向的绩效管理方法，通过设定具体、可衡量的目标，激发员工的积极性和创造力。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法要求组织与员工共同制定明确的目标，并定期评估目标的完成情况。这种方法能够激发员工的责任感和主动性，提高工作质量和效率。同时，目标管理法还能够促进组织内部的沟通和协作，增强团队凝聚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绩效管理案例分析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确保考核指标具体、可衡量、可达成，并与员工的工作职责和目标紧密相关。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制定明确的考核指标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在制定考核标准时，应充分考虑员工的能力和潜力，为员工的成长和发展提供空间。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考虑员工能力和潜力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将长期目标与短期目标相结合，既关注短期业绩，又注重长期发展。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平衡长期与短期目标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如何制定合理的绩效考核标准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定期进行绩效评估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确保定期对员工的工作表现进行评估，及时发现问题并给予反馈。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让员工参与到绩效评估过程中，听取他们的意见和建议，增强员工的归属感和责任感。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提供建设性的反馈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在绩效沟通中，应给予员工建设性的反馈，帮助他们了解自己的优点和不足，并为其提供改进的建议。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如何进行有效的绩效沟通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https://d.book118.com/335241220222011120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2024-09-23T05:03:38.132</cp:lastPrinted>
  <dcterms:created xsi:type="dcterms:W3CDTF">2024-09-22T21:03:38Z</dcterms:created>
  <dcterms:modified xsi:type="dcterms:W3CDTF">2024-09-22T21:03:40Z</dcterms:modified>
</cp:coreProperties>
</file>