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AE3A75-5342-40AF-A01A-A2F0F4ECF4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09DE69-7B76-4E23-92B6-435B3FB1E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401618-09F0-4342-90C2-B8842DCE8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79BE9D-E926-4A73-BF9A-9BE73C23B4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30EBEE-387E-4B83-841C-FEFE54901A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083F82-4DEB-4447-BF56-B3D45D9B24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06956F-57A3-40BF-A5D3-66BB08F863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6D4206-B111-43AD-9F12-B14F47EF5C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CC9093-1493-4CDC-8EBF-E94A6FE806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201A4A-4AAD-4EA6-B7A1-9C09803545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6DD93B-AA79-41F9-98AD-19094DF84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43211200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智能气体传感芯片方案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智能气体传感芯片概述
 芯片设计原理与技术参数
 材料选择与制作工艺
 芯片功能与应用场景
 与传统气体传感器的对比
 技术优势与创新点
 未来发展趋势与展望
 结束语：总结与致谢</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智能气体传感芯片概述</a:t>
            </a:r>
          </a:p>
        </p:txBody>
      </p:sp>
      <p:sp>
        <p:nvSpPr>
          <p:cNvPr id="3" name="Subtitle 2"/>
          <p:cNvSpPr>
            <a:spLocks noGrp="1"/>
          </p:cNvSpPr>
          <p:nvPr>
            <p:ph type="subTitle" idx="1"/>
          </p:nvPr>
        </p:nvSpPr>
        <p:spPr/>
        <p:txBody>
          <a:bodyPr/>
          <a:lstStyle/>
          <a:p>
            <a:r>
              <a:t>智能气体传感芯片方案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智能气体传感芯片概述</a:t>
            </a:r>
          </a:p>
        </p:txBody>
      </p:sp>
      <p:sp>
        <p:nvSpPr>
          <p:cNvPr id="3" name="Text Placeholder 2"/>
          <p:cNvSpPr>
            <a:spLocks noGrp="1"/>
          </p:cNvSpPr>
          <p:nvPr>
            <p:ph type="body" idx="1"/>
          </p:nvPr>
        </p:nvSpPr>
        <p:spPr/>
        <p:txBody>
          <a:bodyPr/>
          <a:lstStyle/>
          <a:p>
            <a:r>
              <a:t>智能气体传感芯片的定义与作用</a:t>
            </a:r>
          </a:p>
        </p:txBody>
      </p:sp>
      <p:sp>
        <p:nvSpPr>
          <p:cNvPr id="4" name="Content Placeholder 3"/>
          <p:cNvSpPr>
            <a:spLocks noGrp="1"/>
          </p:cNvSpPr>
          <p:nvPr>
            <p:ph sz="half" idx="2"/>
          </p:nvPr>
        </p:nvSpPr>
        <p:spPr/>
        <p:txBody>
          <a:bodyPr/>
          <a:lstStyle/>
          <a:p>
            <a:r>
              <a:t>1.智能气体传感芯片是一种能够检测、分析和识别气体成分及浓度的微型装置。</a:t>
            </a:r>
          </a:p>
          <a:p>
            <a:r>
              <a:t>2.智能气体传感芯片在环境监测、工业生产、医疗健康等领域有广泛应用前景。</a:t>
            </a:r>
          </a:p>
          <a:p/>
        </p:txBody>
      </p:sp>
      <p:sp>
        <p:nvSpPr>
          <p:cNvPr id="5" name="Text Placeholder 4"/>
          <p:cNvSpPr>
            <a:spLocks noGrp="1"/>
          </p:cNvSpPr>
          <p:nvPr>
            <p:ph type="body" idx="3"/>
          </p:nvPr>
        </p:nvSpPr>
        <p:spPr/>
        <p:txBody>
          <a:bodyPr/>
          <a:lstStyle/>
          <a:p>
            <a:r>
              <a:t>智能气体传感芯片的核心技术</a:t>
            </a:r>
          </a:p>
        </p:txBody>
      </p:sp>
      <p:sp>
        <p:nvSpPr>
          <p:cNvPr id="6" name="Content Placeholder 5"/>
          <p:cNvSpPr>
            <a:spLocks noGrp="1"/>
          </p:cNvSpPr>
          <p:nvPr>
            <p:ph sz="half" idx="4"/>
          </p:nvPr>
        </p:nvSpPr>
        <p:spPr/>
        <p:txBody>
          <a:bodyPr/>
          <a:lstStyle/>
          <a:p>
            <a:r>
              <a:t>1.智能气体传感芯片采用先进的微纳加工技术和表面修饰技术，提高气体检测的灵敏度和选择性。</a:t>
            </a:r>
          </a:p>
          <a:p>
            <a:r>
              <a:t>2.智能气体传感芯片集成了多传感器融合算法和人工智能处理技术，实现气体成分和浓度的准确识别。</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智能气体传感芯片概述</a:t>
            </a:r>
          </a:p>
        </p:txBody>
      </p:sp>
      <p:sp>
        <p:nvSpPr>
          <p:cNvPr id="3" name="Text Placeholder 2"/>
          <p:cNvSpPr>
            <a:spLocks noGrp="1"/>
          </p:cNvSpPr>
          <p:nvPr>
            <p:ph type="body" idx="1"/>
          </p:nvPr>
        </p:nvSpPr>
        <p:spPr/>
        <p:txBody>
          <a:bodyPr/>
          <a:lstStyle/>
          <a:p>
            <a:r>
              <a:t>智能气体传感芯片的优势</a:t>
            </a:r>
          </a:p>
        </p:txBody>
      </p:sp>
      <p:sp>
        <p:nvSpPr>
          <p:cNvPr id="4" name="Content Placeholder 3"/>
          <p:cNvSpPr>
            <a:spLocks noGrp="1"/>
          </p:cNvSpPr>
          <p:nvPr>
            <p:ph sz="half" idx="2"/>
          </p:nvPr>
        </p:nvSpPr>
        <p:spPr/>
        <p:txBody>
          <a:bodyPr/>
          <a:lstStyle/>
          <a:p>
            <a:r>
              <a:t>1.智能气体传感芯片具有微型化、低功耗、高可靠性等优点，便于携带和集成。</a:t>
            </a:r>
          </a:p>
          <a:p>
            <a:r>
              <a:t>2.智能气体传感芯片能够实现实时监测和预警，提高安全性和生产效率。</a:t>
            </a:r>
          </a:p>
          <a:p/>
        </p:txBody>
      </p:sp>
      <p:sp>
        <p:nvSpPr>
          <p:cNvPr id="5" name="Text Placeholder 4"/>
          <p:cNvSpPr>
            <a:spLocks noGrp="1"/>
          </p:cNvSpPr>
          <p:nvPr>
            <p:ph type="body" idx="3"/>
          </p:nvPr>
        </p:nvSpPr>
        <p:spPr/>
        <p:txBody>
          <a:bodyPr/>
          <a:lstStyle/>
          <a:p>
            <a:r>
              <a:t>智能气体传感芯片的应用案例</a:t>
            </a:r>
          </a:p>
        </p:txBody>
      </p:sp>
      <p:sp>
        <p:nvSpPr>
          <p:cNvPr id="6" name="Content Placeholder 5"/>
          <p:cNvSpPr>
            <a:spLocks noGrp="1"/>
          </p:cNvSpPr>
          <p:nvPr>
            <p:ph sz="half" idx="4"/>
          </p:nvPr>
        </p:nvSpPr>
        <p:spPr/>
        <p:txBody>
          <a:bodyPr/>
          <a:lstStyle/>
          <a:p>
            <a:r>
              <a:t>1.智能气体传感芯片在环境监测领域可用于检测大气污染物和温室气体等。</a:t>
            </a:r>
          </a:p>
          <a:p>
            <a:r>
              <a:t>2.智能气体传感芯片在医疗健康领域可用于监测呼吸气体和疾病诊断等。</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智能气体传感芯片概述</a:t>
            </a:r>
          </a:p>
        </p:txBody>
      </p:sp>
      <p:sp>
        <p:nvSpPr>
          <p:cNvPr id="3" name="Text Placeholder 2"/>
          <p:cNvSpPr>
            <a:spLocks noGrp="1"/>
          </p:cNvSpPr>
          <p:nvPr>
            <p:ph type="body" idx="1"/>
          </p:nvPr>
        </p:nvSpPr>
        <p:spPr/>
        <p:txBody>
          <a:bodyPr/>
          <a:lstStyle/>
          <a:p>
            <a:r>
              <a:t>智能气体传感芯片的市场前景</a:t>
            </a:r>
          </a:p>
        </p:txBody>
      </p:sp>
      <p:sp>
        <p:nvSpPr>
          <p:cNvPr id="4" name="Content Placeholder 3"/>
          <p:cNvSpPr>
            <a:spLocks noGrp="1"/>
          </p:cNvSpPr>
          <p:nvPr>
            <p:ph sz="half" idx="2"/>
          </p:nvPr>
        </p:nvSpPr>
        <p:spPr/>
        <p:txBody>
          <a:bodyPr/>
          <a:lstStyle/>
          <a:p>
            <a:r>
              <a:t>1.随着人们对环境健康和安全性的关注度不断提高，智能气体传感芯片的市场需求将不断增加。</a:t>
            </a:r>
          </a:p>
          <a:p>
            <a:r>
              <a:t>2.随着技术的不断进步和应用领域的不断拓展，智能气体传感芯片的市场规模将持续扩大。</a:t>
            </a:r>
          </a:p>
          <a:p/>
        </p:txBody>
      </p:sp>
      <p:sp>
        <p:nvSpPr>
          <p:cNvPr id="5" name="Text Placeholder 4"/>
          <p:cNvSpPr>
            <a:spLocks noGrp="1"/>
          </p:cNvSpPr>
          <p:nvPr>
            <p:ph type="body" idx="3"/>
          </p:nvPr>
        </p:nvSpPr>
        <p:spPr/>
        <p:txBody>
          <a:bodyPr/>
          <a:lstStyle/>
          <a:p>
            <a:r>
              <a:t>智能气体传感芯片的发展趋势</a:t>
            </a:r>
          </a:p>
        </p:txBody>
      </p:sp>
      <p:sp>
        <p:nvSpPr>
          <p:cNvPr id="6" name="Content Placeholder 5"/>
          <p:cNvSpPr>
            <a:spLocks noGrp="1"/>
          </p:cNvSpPr>
          <p:nvPr>
            <p:ph sz="half" idx="4"/>
          </p:nvPr>
        </p:nvSpPr>
        <p:spPr/>
        <p:txBody>
          <a:bodyPr/>
          <a:lstStyle/>
          <a:p>
            <a:r>
              <a:t>1.智能气体传感芯片将向更高灵敏度、更高选择性、更低功耗的方向发展。</a:t>
            </a:r>
          </a:p>
          <a:p>
            <a:r>
              <a:t>2.智能气体传感芯片将与物联网、人工智能等技术相结合，实现更加智能化和自动化的气体检测和分析。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芯片设计原理与技术参数</a:t>
            </a:r>
          </a:p>
        </p:txBody>
      </p:sp>
      <p:sp>
        <p:nvSpPr>
          <p:cNvPr id="3" name="Subtitle 2"/>
          <p:cNvSpPr>
            <a:spLocks noGrp="1"/>
          </p:cNvSpPr>
          <p:nvPr>
            <p:ph type="subTitle" idx="1"/>
          </p:nvPr>
        </p:nvSpPr>
        <p:spPr/>
        <p:txBody>
          <a:bodyPr/>
          <a:lstStyle/>
          <a:p>
            <a:r>
              <a:t>智能气体传感芯片方案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芯片设计原理与技术参数</a:t>
            </a:r>
          </a:p>
        </p:txBody>
      </p:sp>
      <p:sp>
        <p:nvSpPr>
          <p:cNvPr id="3" name="Content Placeholder 2"/>
          <p:cNvSpPr>
            <a:spLocks noGrp="1"/>
          </p:cNvSpPr>
          <p:nvPr>
            <p:ph sz="half" idx="2"/>
          </p:nvPr>
        </p:nvSpPr>
        <p:spPr/>
        <p:txBody>
          <a:bodyPr/>
          <a:lstStyle/>
          <a:p>
            <a:r>
              <a:t>1.智能气体传感芯片采用微型化设计，基于MEMS技术制作。</a:t>
            </a:r>
          </a:p>
          <a:p>
            <a:r>
              <a:t>2.芯片采用非色散红外原理，对气体分子进行高灵敏度检测。</a:t>
            </a:r>
          </a:p>
          <a:p>
            <a:r>
              <a:t>3.芯片内置微型加热器，可实现快速响应和恢复。</a:t>
            </a:r>
          </a:p>
          <a:p/>
        </p:txBody>
      </p:sp>
      <p:sp>
        <p:nvSpPr>
          <p:cNvPr id="4" name="Text Placeholder 3"/>
          <p:cNvSpPr>
            <a:spLocks noGrp="1"/>
          </p:cNvSpPr>
          <p:nvPr>
            <p:ph type="body" idx="3"/>
          </p:nvPr>
        </p:nvSpPr>
        <p:spPr/>
        <p:txBody>
          <a:bodyPr/>
          <a:lstStyle/>
          <a:p>
            <a:r>
              <a:t>芯片技术参数</a:t>
            </a:r>
          </a:p>
        </p:txBody>
      </p:sp>
      <p:sp>
        <p:nvSpPr>
          <p:cNvPr id="5" name="Content Placeholder 4"/>
          <p:cNvSpPr>
            <a:spLocks noGrp="1"/>
          </p:cNvSpPr>
          <p:nvPr>
            <p:ph sz="half" idx="4"/>
          </p:nvPr>
        </p:nvSpPr>
        <p:spPr/>
        <p:txBody>
          <a:bodyPr/>
          <a:lstStyle/>
          <a:p>
            <a:r>
              <a:t>1.芯片具有高精度、高稳定性、高可靠性等技术特点。</a:t>
            </a:r>
          </a:p>
          <a:p>
            <a:r>
              <a:t>2.芯片可检测多种气体，包括CO、CO2、CH4、NO2等。</a:t>
            </a:r>
          </a:p>
          <a:p>
            <a:r>
              <a:t>3.芯片响应时间快，恢复时间短，满足实时监测需求。</a:t>
            </a:r>
          </a:p>
          <a:p/>
        </p:txBody>
      </p:sp>
      <p:sp>
        <p:nvSpPr>
          <p:cNvPr id="6" name="Text Placeholder 5"/>
          <p:cNvSpPr>
            <a:spLocks noGrp="1"/>
          </p:cNvSpPr>
          <p:nvPr>
            <p:ph type="body" idx="1"/>
          </p:nvPr>
        </p:nvSpPr>
        <p:spPr/>
        <p:txBody>
          <a:bodyPr/>
          <a:lstStyle/>
          <a:p>
            <a:r>
              <a:t>芯片设计原理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芯片设计原理与技术参数</a:t>
            </a:r>
          </a:p>
        </p:txBody>
      </p:sp>
      <p:sp>
        <p:nvSpPr>
          <p:cNvPr id="3" name="Text Placeholder 2"/>
          <p:cNvSpPr>
            <a:spLocks noGrp="1"/>
          </p:cNvSpPr>
          <p:nvPr>
            <p:ph type="body" idx="1"/>
          </p:nvPr>
        </p:nvSpPr>
        <p:spPr/>
        <p:txBody>
          <a:bodyPr/>
          <a:lstStyle/>
          <a:p>
            <a:r>
              <a:t>芯片材料选择</a:t>
            </a:r>
          </a:p>
        </p:txBody>
      </p:sp>
      <p:sp>
        <p:nvSpPr>
          <p:cNvPr id="4" name="Content Placeholder 3"/>
          <p:cNvSpPr>
            <a:spLocks noGrp="1"/>
          </p:cNvSpPr>
          <p:nvPr>
            <p:ph sz="half" idx="2"/>
          </p:nvPr>
        </p:nvSpPr>
        <p:spPr/>
        <p:txBody>
          <a:bodyPr/>
          <a:lstStyle/>
          <a:p>
            <a:r>
              <a:t>1.芯片材料应具有优良的热稳定性和化学稳定性。</a:t>
            </a:r>
          </a:p>
          <a:p>
            <a:r>
              <a:t>2.采用金属氧化物半导体材料，提高芯片的气敏性能。</a:t>
            </a:r>
          </a:p>
          <a:p>
            <a:r>
              <a:t>3.芯片表面涂覆疏水性材料，防止水汽对检测结果的影响。</a:t>
            </a:r>
          </a:p>
          <a:p/>
        </p:txBody>
      </p:sp>
      <p:sp>
        <p:nvSpPr>
          <p:cNvPr id="5" name="Text Placeholder 4"/>
          <p:cNvSpPr>
            <a:spLocks noGrp="1"/>
          </p:cNvSpPr>
          <p:nvPr>
            <p:ph type="body" idx="3"/>
          </p:nvPr>
        </p:nvSpPr>
        <p:spPr/>
        <p:txBody>
          <a:bodyPr/>
          <a:lstStyle/>
          <a:p>
            <a:r>
              <a:t>芯片制作工艺</a:t>
            </a:r>
          </a:p>
        </p:txBody>
      </p:sp>
      <p:sp>
        <p:nvSpPr>
          <p:cNvPr id="6" name="Content Placeholder 5"/>
          <p:cNvSpPr>
            <a:spLocks noGrp="1"/>
          </p:cNvSpPr>
          <p:nvPr>
            <p:ph sz="half" idx="4"/>
          </p:nvPr>
        </p:nvSpPr>
        <p:spPr/>
        <p:txBody>
          <a:bodyPr/>
          <a:lstStyle/>
          <a:p>
            <a:r>
              <a:t>1.芯片制作工艺采用光刻、刻蚀、薄膜沉积等微纳加工技术。</a:t>
            </a:r>
          </a:p>
          <a:p>
            <a:r>
              <a:t>2.制作过程中需保证芯片结构的一致性和均匀性。</a:t>
            </a:r>
          </a:p>
          <a:p>
            <a:r>
              <a:t>3.芯片制作完成后需进行严格的质量检测和性能测试。</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芯片设计原理与技术参数</a:t>
            </a:r>
          </a:p>
        </p:txBody>
      </p:sp>
      <p:sp>
        <p:nvSpPr>
          <p:cNvPr id="3" name="Text Placeholder 2"/>
          <p:cNvSpPr>
            <a:spLocks noGrp="1"/>
          </p:cNvSpPr>
          <p:nvPr>
            <p:ph type="body" idx="1"/>
          </p:nvPr>
        </p:nvSpPr>
        <p:spPr/>
        <p:txBody>
          <a:bodyPr/>
          <a:lstStyle/>
          <a:p>
            <a:r>
              <a:t>芯片封装技术</a:t>
            </a:r>
          </a:p>
        </p:txBody>
      </p:sp>
      <p:sp>
        <p:nvSpPr>
          <p:cNvPr id="4" name="Content Placeholder 3"/>
          <p:cNvSpPr>
            <a:spLocks noGrp="1"/>
          </p:cNvSpPr>
          <p:nvPr>
            <p:ph sz="half" idx="2"/>
          </p:nvPr>
        </p:nvSpPr>
        <p:spPr/>
        <p:txBody>
          <a:bodyPr/>
          <a:lstStyle/>
          <a:p>
            <a:r>
              <a:t>1.芯片封装应采用防水、防尘、抗震等保护措施。</a:t>
            </a:r>
          </a:p>
          <a:p>
            <a:r>
              <a:t>2.封装材料应具有优良的热稳定性和电气性能。</a:t>
            </a:r>
          </a:p>
          <a:p>
            <a:r>
              <a:t>3.封装工艺应保证芯片的长期稳定性和可靠性。</a:t>
            </a:r>
          </a:p>
          <a:p/>
        </p:txBody>
      </p:sp>
      <p:sp>
        <p:nvSpPr>
          <p:cNvPr id="5" name="Text Placeholder 4"/>
          <p:cNvSpPr>
            <a:spLocks noGrp="1"/>
          </p:cNvSpPr>
          <p:nvPr>
            <p:ph type="body" idx="3"/>
          </p:nvPr>
        </p:nvSpPr>
        <p:spPr/>
        <p:txBody>
          <a:bodyPr/>
          <a:lstStyle/>
          <a:p>
            <a:r>
              <a:t>芯片应用前景</a:t>
            </a:r>
          </a:p>
        </p:txBody>
      </p:sp>
      <p:sp>
        <p:nvSpPr>
          <p:cNvPr id="6" name="Content Placeholder 5"/>
          <p:cNvSpPr>
            <a:spLocks noGrp="1"/>
          </p:cNvSpPr>
          <p:nvPr>
            <p:ph sz="half" idx="4"/>
          </p:nvPr>
        </p:nvSpPr>
        <p:spPr/>
        <p:txBody>
          <a:bodyPr/>
          <a:lstStyle/>
          <a:p>
            <a:r>
              <a:t>1.智能气体传感芯片可广泛应用于环境监测、工业生产、医疗健康等领域。</a:t>
            </a:r>
          </a:p>
          <a:p>
            <a:r>
              <a:t>2.随着物联网、人工智能等技术的发展，芯片将与这些技术相结合，实现更加智能化的应用。</a:t>
            </a:r>
          </a:p>
          <a:p>
            <a:r>
              <a:t>3.未来，智能气体传感芯片将朝着更高灵敏度、更低功耗、更小尺寸的方向发展。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材料选择与制作工艺</a:t>
            </a:r>
          </a:p>
        </p:txBody>
      </p:sp>
      <p:sp>
        <p:nvSpPr>
          <p:cNvPr id="3" name="Subtitle 2"/>
          <p:cNvSpPr>
            <a:spLocks noGrp="1"/>
          </p:cNvSpPr>
          <p:nvPr>
            <p:ph type="subTitle" idx="1"/>
          </p:nvPr>
        </p:nvSpPr>
        <p:spPr/>
        <p:txBody>
          <a:bodyPr/>
          <a:lstStyle/>
          <a:p>
            <a:r>
              <a:t>智能气体传感芯片方案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材料选择与制作工艺</a:t>
            </a:r>
          </a:p>
        </p:txBody>
      </p:sp>
      <p:sp>
        <p:nvSpPr>
          <p:cNvPr id="3" name="Text Placeholder 2"/>
          <p:cNvSpPr>
            <a:spLocks noGrp="1"/>
          </p:cNvSpPr>
          <p:nvPr>
            <p:ph type="body" idx="1"/>
          </p:nvPr>
        </p:nvSpPr>
        <p:spPr/>
        <p:txBody>
          <a:bodyPr/>
          <a:lstStyle/>
          <a:p>
            <a:r>
              <a:t>材料选择</a:t>
            </a:r>
          </a:p>
        </p:txBody>
      </p:sp>
      <p:sp>
        <p:nvSpPr>
          <p:cNvPr id="4" name="Content Placeholder 3"/>
          <p:cNvSpPr>
            <a:spLocks noGrp="1"/>
          </p:cNvSpPr>
          <p:nvPr>
            <p:ph sz="half" idx="2"/>
          </p:nvPr>
        </p:nvSpPr>
        <p:spPr/>
        <p:txBody>
          <a:bodyPr/>
          <a:lstStyle/>
          <a:p>
            <a:r>
              <a:t>1.选择具有高灵敏度、低噪声、抗中毒、长期稳定的材料，如金属氧化物半导体、碳纳米管、石墨烯等。</a:t>
            </a:r>
          </a:p>
          <a:p>
            <a:r>
              <a:t>2.考虑材料与目标气体的相互作用，选择具有适当功能团的材料，提高选择性。</a:t>
            </a:r>
          </a:p>
          <a:p>
            <a:r>
              <a:t>3.材料的微纳结构对传感性能有重要影响，利用纳米技术制造多孔、高比表面积的材料。</a:t>
            </a:r>
          </a:p>
          <a:p>
            <a:r>
              <a:t>---</a:t>
            </a:r>
          </a:p>
          <a:p/>
        </p:txBody>
      </p:sp>
      <p:sp>
        <p:nvSpPr>
          <p:cNvPr id="5" name="Text Placeholder 4"/>
          <p:cNvSpPr>
            <a:spLocks noGrp="1"/>
          </p:cNvSpPr>
          <p:nvPr>
            <p:ph type="body" idx="3"/>
          </p:nvPr>
        </p:nvSpPr>
        <p:spPr/>
        <p:txBody>
          <a:bodyPr/>
          <a:lstStyle/>
          <a:p>
            <a:r>
              <a:t>制作工艺-微纳加工技术</a:t>
            </a:r>
          </a:p>
        </p:txBody>
      </p:sp>
      <p:sp>
        <p:nvSpPr>
          <p:cNvPr id="6" name="Content Placeholder 5"/>
          <p:cNvSpPr>
            <a:spLocks noGrp="1"/>
          </p:cNvSpPr>
          <p:nvPr>
            <p:ph sz="half" idx="4"/>
          </p:nvPr>
        </p:nvSpPr>
        <p:spPr/>
        <p:txBody>
          <a:bodyPr/>
          <a:lstStyle/>
          <a:p>
            <a:r>
              <a:t>1.采用微电子机械系统（MEMS）技术，制作微型化、集成化的传感器芯片。</a:t>
            </a:r>
          </a:p>
          <a:p>
            <a:r>
              <a:t>2.利用纳米压印、纳米光刻等技术，制造具有高灵敏度的纳米结构。</a:t>
            </a:r>
          </a:p>
          <a:p>
            <a:r>
              <a:t>3.结合薄膜沉积、刻蚀等工艺，实现多功能层的堆叠和微型化设计。</a:t>
            </a:r>
          </a:p>
          <a:p>
            <a:r>
              <a:t>---</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材料选择与制作工艺</a:t>
            </a:r>
          </a:p>
        </p:txBody>
      </p:sp>
      <p:sp>
        <p:nvSpPr>
          <p:cNvPr id="3" name="Text Placeholder 2"/>
          <p:cNvSpPr>
            <a:spLocks noGrp="1"/>
          </p:cNvSpPr>
          <p:nvPr>
            <p:ph type="body" idx="1"/>
          </p:nvPr>
        </p:nvSpPr>
        <p:spPr/>
        <p:txBody>
          <a:bodyPr/>
          <a:lstStyle/>
          <a:p>
            <a:r>
              <a:t>制作工艺-掺杂与改性</a:t>
            </a:r>
          </a:p>
        </p:txBody>
      </p:sp>
      <p:sp>
        <p:nvSpPr>
          <p:cNvPr id="4" name="Content Placeholder 3"/>
          <p:cNvSpPr>
            <a:spLocks noGrp="1"/>
          </p:cNvSpPr>
          <p:nvPr>
            <p:ph sz="half" idx="2"/>
          </p:nvPr>
        </p:nvSpPr>
        <p:spPr/>
        <p:txBody>
          <a:bodyPr/>
          <a:lstStyle/>
          <a:p>
            <a:r>
              <a:t>1.通过掺杂改性，提高材料的气体敏感性和选择性。</a:t>
            </a:r>
          </a:p>
          <a:p>
            <a:r>
              <a:t>2.采用高温退火、等离子体处理等方法，改善材料的稳定性和响应速度。</a:t>
            </a:r>
          </a:p>
          <a:p>
            <a:r>
              <a:t>3.利用表面功能化技术，引入特定官能团，提高材料与目标气体的相互作用。</a:t>
            </a:r>
          </a:p>
          <a:p>
            <a:r>
              <a:t>---</a:t>
            </a:r>
          </a:p>
          <a:p>
            <a:r>
              <a:t>以上内容仅供参考，具体内容需要根据实际需求和研究进展进行调整和优化。希望对您有所帮助！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芯片功能与应用场景</a:t>
            </a:r>
          </a:p>
        </p:txBody>
      </p:sp>
      <p:sp>
        <p:nvSpPr>
          <p:cNvPr id="3" name="Subtitle 2"/>
          <p:cNvSpPr>
            <a:spLocks noGrp="1"/>
          </p:cNvSpPr>
          <p:nvPr>
            <p:ph type="subTitle" idx="1"/>
          </p:nvPr>
        </p:nvSpPr>
        <p:spPr/>
        <p:txBody>
          <a:bodyPr/>
          <a:lstStyle/>
          <a:p>
            <a:r>
              <a:t>智能气体传感芯片方案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芯片功能与应用场景</a:t>
            </a:r>
          </a:p>
        </p:txBody>
      </p:sp>
      <p:sp>
        <p:nvSpPr>
          <p:cNvPr id="3" name="Text Placeholder 2"/>
          <p:cNvSpPr>
            <a:spLocks noGrp="1"/>
          </p:cNvSpPr>
          <p:nvPr>
            <p:ph type="body" idx="1"/>
          </p:nvPr>
        </p:nvSpPr>
        <p:spPr/>
        <p:txBody>
          <a:bodyPr/>
          <a:lstStyle/>
          <a:p>
            <a:r>
              <a:t>智能气体传感芯片的功能</a:t>
            </a:r>
          </a:p>
        </p:txBody>
      </p:sp>
      <p:sp>
        <p:nvSpPr>
          <p:cNvPr id="4" name="Content Placeholder 3"/>
          <p:cNvSpPr>
            <a:spLocks noGrp="1"/>
          </p:cNvSpPr>
          <p:nvPr>
            <p:ph sz="half" idx="2"/>
          </p:nvPr>
        </p:nvSpPr>
        <p:spPr/>
        <p:txBody>
          <a:bodyPr/>
          <a:lstStyle/>
          <a:p>
            <a:r>
              <a:t>1.高灵敏度：智能气体传感芯片具有高灵敏度，能够迅速检测到周围气体浓度的变化。</a:t>
            </a:r>
          </a:p>
          <a:p>
            <a:r>
              <a:t>2.精准测量：芯片采用先进的测量技术，能够准确测量气体浓度，保证数据的可靠性。</a:t>
            </a:r>
          </a:p>
          <a:p>
            <a:r>
              <a:t>3.多功能性：智能气体传感芯片可以检测多种气体，具有较高的多功能性。</a:t>
            </a:r>
          </a:p>
          <a:p>
            <a:r>
              <a:t>智能气体传感芯片是一种能够检测周围气体浓度的变化并将其转换为电信号的装置。它具有高灵敏度、精准测量和多功能性等特点，可以广泛应用于各种需要气体检测的场景。</a:t>
            </a:r>
          </a:p>
          <a:p>
            <a:r>
              <a:t>---</a:t>
            </a:r>
          </a:p>
          <a:p/>
        </p:txBody>
      </p:sp>
      <p:sp>
        <p:nvSpPr>
          <p:cNvPr id="5" name="Text Placeholder 4"/>
          <p:cNvSpPr>
            <a:spLocks noGrp="1"/>
          </p:cNvSpPr>
          <p:nvPr>
            <p:ph type="body" idx="3"/>
          </p:nvPr>
        </p:nvSpPr>
        <p:spPr/>
        <p:txBody>
          <a:bodyPr/>
          <a:lstStyle/>
          <a:p>
            <a:r>
              <a:t>智能气体传感芯片的应用场景</a:t>
            </a:r>
          </a:p>
        </p:txBody>
      </p:sp>
      <p:sp>
        <p:nvSpPr>
          <p:cNvPr id="6" name="Content Placeholder 5"/>
          <p:cNvSpPr>
            <a:spLocks noGrp="1"/>
          </p:cNvSpPr>
          <p:nvPr>
            <p:ph sz="half" idx="4"/>
          </p:nvPr>
        </p:nvSpPr>
        <p:spPr/>
        <p:txBody>
          <a:bodyPr/>
          <a:lstStyle/>
          <a:p>
            <a:r>
              <a:t>1.工业生产：在工业生产中，智能气体传感芯片可用于监测生产过程中的气体浓度，提高生产效率和质量。</a:t>
            </a:r>
          </a:p>
          <a:p>
            <a:r>
              <a:t>2.环境监测：智能气体传感芯片可用于监测空气质量、废气排放等环境指标，为环境保护提供数据支持。</a:t>
            </a:r>
          </a:p>
          <a:p>
            <a:r>
              <a:t>3.智能家居：智能气体传感芯片可与智能家居系统相连，实时监测室内空气质量，提高居住环境的舒适性。</a:t>
            </a:r>
          </a:p>
          <a:p>
            <a:r>
              <a:t>智能气体传感芯片的应用场景非常广泛，除了以上几个例子，还可以应用于医疗健康、交通安全等领域。随着技术的不断进步和应用需求的不断提高，智能气体传感芯片将会在更多领域得到应用。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https://d.book118.com/335243211200011033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智能气体传感芯片概述</vt:lpstr>
      <vt:lpstr> 智能气体传感芯片概述</vt:lpstr>
      <vt:lpstr> 智能气体传感芯片概述</vt:lpstr>
      <vt:lpstr> 智能气体传感芯片概述</vt:lpstr>
      <vt:lpstr> 芯片设计原理与技术参数</vt:lpstr>
      <vt:lpstr> 芯片设计原理与技术参数</vt:lpstr>
      <vt:lpstr> 芯片设计原理与技术参数</vt:lpstr>
      <vt:lpstr> 芯片设计原理与技术参数</vt:lpstr>
      <vt:lpstr> 材料选择与制作工艺</vt:lpstr>
      <vt:lpstr> 材料选择与制作工艺</vt:lpstr>
      <vt:lpstr> 材料选择与制作工艺</vt:lpstr>
      <vt:lpstr> 芯片功能与应用场景</vt:lpstr>
      <vt:lpstr> 芯片功能与应用场景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2024-08-28T15:28:17.760</cp:lastPrinted>
  <dcterms:created xsi:type="dcterms:W3CDTF">2024-08-28T07:28:17Z</dcterms:created>
  <dcterms:modified xsi:type="dcterms:W3CDTF">2024-08-28T07:28:20Z</dcterms:modified>
</cp:coreProperties>
</file>