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D06FC-BE7E-4B14-8609-4A3F4042F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7FE17-68B8-4D60-B65F-8B323D80E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F0D43-99AE-4E08-9646-504180C4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289BEC-419A-4F0B-9B46-9F85A56FB7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CFB980-3D6B-4041-A4ED-43558913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BDAB62-24A7-40CC-97E4-2DB1A0350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347982-2FF4-4437-AB63-4ABD286E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60223-9102-48C0-8529-5C0B4727C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1E860-0E24-4FBA-9527-271FF1F00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8D55D-3113-4D0E-B74B-32F5283F8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7C77B-DE24-444D-9E06-44922937B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4434332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《心电图诊断讲座》ppt课件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常见心电图疾病的诊断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心电图的未来发展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当心脏受到电信号刺激时，会产生电激动，这种激动会沿着心肌纤维传导，形成心脏电激动波。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心脏电激动过程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500" r="25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电极板与导电物质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波形记录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心电图机通过电极板记录心脏电激动波，导电物质在人体表面传导电信号。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电极板记录下的电激动波形成心电图波形，能够反映心脏的电活动情况。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心电图的形成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一个电极板记录一个导联的心电图波形。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单导联心电图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500" r="2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通过放置十二个电极板，分别记录十二个导联的心电图波形。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十二导联心电图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每个导联的连接方式不同，以获取不同部位的心脏电活动信息。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导联的连接方式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心电图的导联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反映心脏心房的电活动。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反映心脏心室的电活动。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QRS波群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反映心脏复极化的过程。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T波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出现在T波之后的小波，其意义尚不完全明确。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U波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心电图的波形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心电图的解读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82" r="178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包括P波、QRS波群、T波、U波等，以及心率、心律、电轴、心脏传导时间等参数的标准范围。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正常心电图的波形和参数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详细解释P波、QRS波群、T波、U波等各波形的产生和变化机制，帮助理解正常心电图的生理过程。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正常心电图各波形的形成机制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介绍一些常见的生理变异现象，如窦性心律不齐、房性早搏等，以及它们对心电图的影响。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正常心电图的生理变异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正常心电图的解读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常见异常心电图的诊断标准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列举一些常见异常心电图的诊断标准和依据，如心肌缺血的心电图表现、心肌梗死的特征性改变等。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异常心电图的鉴别诊断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介绍一些相似异常心电图的鉴别诊断方法，如房颤与室上速的鉴别等。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异常心电图的分类与特点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介绍各类异常心电图的特点和分类，如心律失常、心肌缺血、心肌梗死等。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异常心电图的解读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671" r="46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心电图的伪差与干扰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心电图伪差的产生原因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解释心电图伪差产生的各种原因，如电磁干扰、肌电干扰等。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心电图伪差的识别与排除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介绍如何识别和排除心电图伪差的方法，如观察波形的一致性、使用滤波器等。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心电图伪差对诊断的影响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说明心电图伪差对诊断的影响和可能产生的误导，以及如何避免伪差对诊断的影响。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常见心电图疾病的诊断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https://d.book118.com/335244343320011041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2024-09-02T14:43:31.004</cp:lastPrinted>
  <dcterms:created xsi:type="dcterms:W3CDTF">2024-09-02T06:43:31Z</dcterms:created>
  <dcterms:modified xsi:type="dcterms:W3CDTF">2024-09-02T06:43:33Z</dcterms:modified>
</cp:coreProperties>
</file>