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E5D7-A508-4919-96F0-7EB497DD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46A70-C726-42BA-B2EA-FCCC18BF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E40C-622C-4121-9376-F1CFC370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70208-353B-488A-862D-CFD9B4D8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3B391-3428-4A6A-BF0D-7A378C0F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07EBA-512C-45E1-84A5-2D58E51EC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F8DF1-D9E7-415A-9B7F-2AA94AD96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E0A3-6194-49C7-9BC2-26C8675F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C34BD-2D95-490B-BCCD-A1F6D2A1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5A2E5-C183-493C-9305-CBBB3ADB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E82AC-C21E-4E26-98A1-EFA3328B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01223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全肺切除术后的护理要点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术后生理变化与观察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康复锻炼与健康教育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探讨全肺切除术后护理的重要性和必要性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分析全肺切除术后患者面临的护理问题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提出针对性的护理措施和建议，以促进患者康复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全肺切除术是指通过手术将一侧肺组织完全切除的治疗手段。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主要包括肺癌、肺脓肿、毁损肺等严重肺部疾病。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全肺切除术的定义和适应症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术后生理变化与观察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302" b="2330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呼吸频率和深度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术后患者呼吸频率可能加快，呼吸深度可能变浅，需密切观察。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氧合情况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监测血氧饱和度，确保患者在安全范围内。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呼吸道分泌物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观察分泌物的量、颜色和性质，及时清理呼吸道，保持通畅。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254" b="2725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心率与心律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监测患者心率和心律，及时发现心律失常等异常情况。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血压变化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定期测量血压，注意低血压或高血压的出现。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记录出入量，确保患者液体平衡，防止脱水或水肿。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评估患者疼痛程度，及时采取镇痛措施。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观察患者意识是否清晰，有无嗜睡、昏迷等异常情况。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检查患者肢体活动、感觉等神经功能，及时发现神经损伤。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观察患者食欲，指导合理饮食，促进营养摄入。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食欲与饮食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968" b="1696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恶心与呕吐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注意患者有无恶心、呕吐等胃肠道反应，及时采取措施缓解。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了解患者排便情况，预防便秘或腹泻的发生。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根据疼痛评估结果，遵医嘱给予患者适当的镇痛药物，如非甾体类抗炎药、阿片类药物等，以减轻患者疼痛。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使用疼痛评分量表定期评估患者的疼痛程度，确保及时、准确地了解患者的疼痛状况。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除了药物治疗，还可采用物理疗法（如冷敷、热敷、按摩等）、心理疗法（如放松训练、认知行为疗法等）等非药物镇痛方法，帮助患者缓解疼痛。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125" r="4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10" r="12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呼吸功能评估与辅助通气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密切观察患者的呼吸频率、节律、深度及血氧饱和度等指标，及时发现呼吸功能不全或呼吸衰竭的迹象。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辅助通气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对于出现呼吸困难或呼吸衰竭的患者，应及时给予辅助通气治疗，如使用呼吸机进行机械通气，以维持患者的呼吸功能。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保持患者呼吸道通畅，及时清除呼吸道分泌物，预防肺部感染和肺不张等并发症的发生。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通过体重、身高、皮褶厚度等指标评估患者的营养状况，了解患者是否存在营养不良或营养过剩等问题。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根据患者的营养需求和饮食喜好，制定个性化的饮食计划，指导患者合理搭配食物，保证摄入足够的热量、蛋白质、维生素和矿物质等营养素。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对于严重营养不良的患者，可遵医嘱给予肠内或肠外营养支持治疗，以改善患者的营养状况。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营养状况评估与改善措施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https://d.book118.com/335300122300011112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2024-09-19T06:29:47.272</cp:lastPrinted>
  <dcterms:created xsi:type="dcterms:W3CDTF">2024-09-18T22:29:47Z</dcterms:created>
  <dcterms:modified xsi:type="dcterms:W3CDTF">2024-09-18T22:29:49Z</dcterms:modified>
</cp:coreProperties>
</file>