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7E5A8-E112-4306-8F08-12930CEB6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7F185-D6BC-40C0-9808-79D810846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3B99E-86C9-4BBB-A109-66293F19B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F8CD3-133A-4A6C-9399-BAAF1A836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742F4A-F232-4E66-8F4B-E87DF9A92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2F0739-253B-418A-80F9-FD53F2467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0F081B-C01F-4785-AD47-62E77EB19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E4898-A0C8-4620-B7D1-562CDC2E9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7D497-0EF9-4E80-8E73-0D429097E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8838A-0EFC-4BC8-86FE-C5D0157B1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205DE-0DCA-452F-9625-8BAE6DD62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001323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保安消防安全培训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保安消防安全概述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保安消防安全知识培训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保安消防安全操作培训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保安消防安全意识培养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保安消防安全制度建设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保安消防安全概述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通过保安消防安全培训，提高员工对火灾、盗窃等安全事件的应对能力，减少人员伤亡。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保障人员生命安全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维护财产安全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保安消防安全措施能够有效地防止火灾、盗窃等犯罪行为，保护企业财产安全。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一个重视保安消防安全的企业能够提升自身形象，增强社会信任度。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保安消防安全的重要性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通过加强安全防范措施，减少安全事件的发生。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67" r="10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在发生安全事件时，能够迅速、有效地进行处置，减少损失。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遵守相关法律法规，建立健全的保安消防安全管理制度。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依法管理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保安消防安全的基本原则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《企业事业单位内部治安保卫条例》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对企业事业单位的内部治安保卫工作进行了规定，包括保卫机构的设置、职责、权限等内容。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《中华人民共和国消防法》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规定了消防工作的基本原则、消防安全责任、消防设施和器材的使用和管理等内容。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《中华人民共和国治安管理处罚法》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对违反治安管理的行为进行了规定，包括盗窃、抢劫、诈骗等犯罪行为的处罚。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保安消防安全的法律法规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保安消防安全知识培训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培训保安人员识别常见的火灾危险源，如电线短路、烟蒂、易燃物品等。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火灾危险源识别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指导保安人员定期进行防火巡查和检查，及时发现并消除火灾隐患。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防火巡查与检查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加强禁烟禁火管理，禁止在禁烟禁火区域吸烟和使用明火。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禁烟禁火管理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12" r="71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灭火器的使用与维护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灭火器种类与适用范围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介绍不同类型灭火器的适用范围，如干粉、泡沫、二氧化碳等。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灭火器使用方法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指导保安人员正确使用灭火器，包括选择合适的灭火器、站在上风位置、保持安全距离等。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灭火器维护与保养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强调灭火器的定期维护和保养，确保灭火器随时处于良好状态。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火灾逃生方法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教授保安人员正确的火灾逃生方法，如低姿势逃生、用湿布捂住口鼻等。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火灾逃生路径规划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指导保安人员熟悉建筑物内的火灾逃生路径，包括安全出口、疏散通道等。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疏散演练与培训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组织保安人员进行疏散演练和培训，提高他们在紧急情况下的应变能力和组织能力。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125" r="17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火灾逃生的基本技能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保安消防安全操作培训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消防栓、灭火器等设备的操作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培训保安人员如何正确使用消防栓和灭火器，包括设备的存放位置、使用方法和注意事项。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消防设备的日常维护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指导保安人员如何对消防设备进行日常维护和保养，确保设备在紧急情况下能够正常使用。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保安消防设备的操作与维护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根据保安消防工作的实际情况，制定相应的应急预案，明确应急处置流程和责任人。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组织保安人员进行应急预案的培训和演练，提高保安人员在紧急情况下的应对能力。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保安消防应急预案的制定与实施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应急预案的培训与演练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应急预案的制定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https://d.book118.com/335300132312011104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2024-09-14T17:41:39.768</cp:lastPrinted>
  <dcterms:created xsi:type="dcterms:W3CDTF">2024-09-14T09:41:39Z</dcterms:created>
  <dcterms:modified xsi:type="dcterms:W3CDTF">2024-09-14T09:41:42Z</dcterms:modified>
</cp:coreProperties>
</file>