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85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DFAC4-92C1-442D-9E98-ED5513DD6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65E5A-DD9D-4D74-AAF2-D0CC597B5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224C0-7C2E-4064-94E7-EFA5D7710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0F0BB-4C61-4213-B045-D256832C7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1B6238-1900-4683-8F3C-41FAE7153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E26098-4E8B-4B3B-A19A-6A656488D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AF5416-7143-4180-8A7D-88A48BC50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46934-8F51-445D-800D-0C1B9103E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580B0-DC3A-4A70-B4E8-36FB51FEC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64869-5250-4D3F-8A4B-C0B41B30A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DA770-AAD4-4373-AF51-9831E1BE6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6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7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8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9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0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1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3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4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5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6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7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8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9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0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1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3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4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5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6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7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8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9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0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1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3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4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5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6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7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8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9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1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4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5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0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1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7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2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3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5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6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7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8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3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4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9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5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6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1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2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7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8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1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2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3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4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5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7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8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0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1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3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10" name="图片 9" descr="亮着灯的房子&#10;&#10;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9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6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52" name="图片 251" descr="亮着灯的房子&#10;&#10;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25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2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3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6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7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0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1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5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0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1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5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6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7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8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9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0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1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2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3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5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6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7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8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9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0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1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2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3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30000">
                      <a:schemeClr val="accent2"/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9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1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chemeClr val="accent2"/>
                  </a:gs>
                  <a:gs pos="0">
                    <a:schemeClr val="accent1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pic>
        <p:nvPicPr>
          <p:cNvPr id="277" name="图片 276" descr="亮着灯的房子&#10;&#10;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31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7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8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2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3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4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5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6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7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9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7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8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9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0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1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3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4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5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7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3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4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5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6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7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6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7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9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0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1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3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4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5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6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7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8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9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1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2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3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4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5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6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7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8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9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1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2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8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9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1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2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3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4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5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6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7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8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9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3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4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07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8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9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1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2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3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4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5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6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7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8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9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1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2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3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4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5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6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7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8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9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1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2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3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4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5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6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7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8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9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1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2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3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4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5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6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6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2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6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26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pic>
        <p:nvPicPr>
          <p:cNvPr id="259" name="图片 258" descr="亮着灯的房子&#10;&#10;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9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4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5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6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7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8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9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1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2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3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4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5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6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7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8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9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1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2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3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4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5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6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7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8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9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1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2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3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4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5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6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7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8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9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1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2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3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5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6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7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8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9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0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1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3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4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5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6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7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8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9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0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1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3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4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5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6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7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8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9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0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1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3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4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5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6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7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8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9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0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1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3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4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uFillTx/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9.xml" /><Relationship Id="rId11" Type="http://schemas.openxmlformats.org/officeDocument/2006/relationships/tags" Target="../tags/tag740.xml" /><Relationship Id="rId12" Type="http://schemas.openxmlformats.org/officeDocument/2006/relationships/tags" Target="../tags/tag741.xml" /><Relationship Id="rId13" Type="http://schemas.openxmlformats.org/officeDocument/2006/relationships/tags" Target="../tags/tag742.xml" /><Relationship Id="rId14" Type="http://schemas.openxmlformats.org/officeDocument/2006/relationships/tags" Target="../tags/tag743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Relationship Id="rId5" Type="http://schemas.openxmlformats.org/officeDocument/2006/relationships/tags" Target="../tags/tag734.xml" /><Relationship Id="rId6" Type="http://schemas.openxmlformats.org/officeDocument/2006/relationships/tags" Target="../tags/tag735.xml" /><Relationship Id="rId7" Type="http://schemas.openxmlformats.org/officeDocument/2006/relationships/tags" Target="../tags/tag736.xml" /><Relationship Id="rId8" Type="http://schemas.openxmlformats.org/officeDocument/2006/relationships/tags" Target="../tags/tag737.xml" /><Relationship Id="rId9" Type="http://schemas.openxmlformats.org/officeDocument/2006/relationships/tags" Target="../tags/tag7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2.xml" /><Relationship Id="rId11" Type="http://schemas.openxmlformats.org/officeDocument/2006/relationships/tags" Target="../tags/tag753.xml" /><Relationship Id="rId12" Type="http://schemas.openxmlformats.org/officeDocument/2006/relationships/tags" Target="../tags/tag754.xml" /><Relationship Id="rId13" Type="http://schemas.openxmlformats.org/officeDocument/2006/relationships/tags" Target="../tags/tag755.xml" /><Relationship Id="rId2" Type="http://schemas.openxmlformats.org/officeDocument/2006/relationships/tags" Target="../tags/tag744.xml" /><Relationship Id="rId3" Type="http://schemas.openxmlformats.org/officeDocument/2006/relationships/tags" Target="../tags/tag745.xml" /><Relationship Id="rId4" Type="http://schemas.openxmlformats.org/officeDocument/2006/relationships/tags" Target="../tags/tag746.xml" /><Relationship Id="rId5" Type="http://schemas.openxmlformats.org/officeDocument/2006/relationships/tags" Target="../tags/tag747.xml" /><Relationship Id="rId6" Type="http://schemas.openxmlformats.org/officeDocument/2006/relationships/tags" Target="../tags/tag748.xml" /><Relationship Id="rId7" Type="http://schemas.openxmlformats.org/officeDocument/2006/relationships/tags" Target="../tags/tag749.xml" /><Relationship Id="rId8" Type="http://schemas.openxmlformats.org/officeDocument/2006/relationships/tags" Target="../tags/tag750.xml" /><Relationship Id="rId9" Type="http://schemas.openxmlformats.org/officeDocument/2006/relationships/tags" Target="../tags/tag75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56.xml" /><Relationship Id="rId3" Type="http://schemas.openxmlformats.org/officeDocument/2006/relationships/tags" Target="../tags/tag757.xml" /><Relationship Id="rId4" Type="http://schemas.openxmlformats.org/officeDocument/2006/relationships/tags" Target="../tags/tag7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7.xml" /><Relationship Id="rId11" Type="http://schemas.openxmlformats.org/officeDocument/2006/relationships/tags" Target="../tags/tag768.xml" /><Relationship Id="rId12" Type="http://schemas.openxmlformats.org/officeDocument/2006/relationships/tags" Target="../tags/tag769.xml" /><Relationship Id="rId13" Type="http://schemas.openxmlformats.org/officeDocument/2006/relationships/tags" Target="../tags/tag770.xml" /><Relationship Id="rId14" Type="http://schemas.openxmlformats.org/officeDocument/2006/relationships/tags" Target="../tags/tag771.xml" /><Relationship Id="rId15" Type="http://schemas.openxmlformats.org/officeDocument/2006/relationships/tags" Target="../tags/tag772.xml" /><Relationship Id="rId16" Type="http://schemas.openxmlformats.org/officeDocument/2006/relationships/tags" Target="../tags/tag773.xml" /><Relationship Id="rId17" Type="http://schemas.openxmlformats.org/officeDocument/2006/relationships/tags" Target="../tags/tag774.xml" /><Relationship Id="rId18" Type="http://schemas.openxmlformats.org/officeDocument/2006/relationships/tags" Target="../tags/tag775.xml" /><Relationship Id="rId19" Type="http://schemas.openxmlformats.org/officeDocument/2006/relationships/tags" Target="../tags/tag776.xml" /><Relationship Id="rId2" Type="http://schemas.openxmlformats.org/officeDocument/2006/relationships/tags" Target="../tags/tag759.xml" /><Relationship Id="rId20" Type="http://schemas.openxmlformats.org/officeDocument/2006/relationships/tags" Target="../tags/tag777.xml" /><Relationship Id="rId21" Type="http://schemas.openxmlformats.org/officeDocument/2006/relationships/tags" Target="../tags/tag778.xml" /><Relationship Id="rId22" Type="http://schemas.openxmlformats.org/officeDocument/2006/relationships/tags" Target="../tags/tag779.xml" /><Relationship Id="rId3" Type="http://schemas.openxmlformats.org/officeDocument/2006/relationships/tags" Target="../tags/tag760.xml" /><Relationship Id="rId4" Type="http://schemas.openxmlformats.org/officeDocument/2006/relationships/tags" Target="../tags/tag761.xml" /><Relationship Id="rId5" Type="http://schemas.openxmlformats.org/officeDocument/2006/relationships/tags" Target="../tags/tag762.xml" /><Relationship Id="rId6" Type="http://schemas.openxmlformats.org/officeDocument/2006/relationships/tags" Target="../tags/tag763.xml" /><Relationship Id="rId7" Type="http://schemas.openxmlformats.org/officeDocument/2006/relationships/tags" Target="../tags/tag764.xml" /><Relationship Id="rId8" Type="http://schemas.openxmlformats.org/officeDocument/2006/relationships/tags" Target="../tags/tag765.xml" /><Relationship Id="rId9" Type="http://schemas.openxmlformats.org/officeDocument/2006/relationships/tags" Target="../tags/tag7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8.xml" /><Relationship Id="rId11" Type="http://schemas.openxmlformats.org/officeDocument/2006/relationships/tags" Target="../tags/tag789.xml" /><Relationship Id="rId12" Type="http://schemas.openxmlformats.org/officeDocument/2006/relationships/tags" Target="../tags/tag790.xml" /><Relationship Id="rId13" Type="http://schemas.openxmlformats.org/officeDocument/2006/relationships/tags" Target="../tags/tag791.xml" /><Relationship Id="rId14" Type="http://schemas.openxmlformats.org/officeDocument/2006/relationships/tags" Target="../tags/tag792.xml" /><Relationship Id="rId15" Type="http://schemas.openxmlformats.org/officeDocument/2006/relationships/tags" Target="../tags/tag793.xml" /><Relationship Id="rId16" Type="http://schemas.openxmlformats.org/officeDocument/2006/relationships/tags" Target="../tags/tag794.xml" /><Relationship Id="rId17" Type="http://schemas.openxmlformats.org/officeDocument/2006/relationships/tags" Target="../tags/tag795.xml" /><Relationship Id="rId2" Type="http://schemas.openxmlformats.org/officeDocument/2006/relationships/tags" Target="../tags/tag780.xml" /><Relationship Id="rId3" Type="http://schemas.openxmlformats.org/officeDocument/2006/relationships/tags" Target="../tags/tag781.xml" /><Relationship Id="rId4" Type="http://schemas.openxmlformats.org/officeDocument/2006/relationships/tags" Target="../tags/tag782.xml" /><Relationship Id="rId5" Type="http://schemas.openxmlformats.org/officeDocument/2006/relationships/tags" Target="../tags/tag783.xml" /><Relationship Id="rId6" Type="http://schemas.openxmlformats.org/officeDocument/2006/relationships/tags" Target="../tags/tag784.xml" /><Relationship Id="rId7" Type="http://schemas.openxmlformats.org/officeDocument/2006/relationships/tags" Target="../tags/tag785.xml" /><Relationship Id="rId8" Type="http://schemas.openxmlformats.org/officeDocument/2006/relationships/tags" Target="../tags/tag786.xml" /><Relationship Id="rId9" Type="http://schemas.openxmlformats.org/officeDocument/2006/relationships/tags" Target="../tags/tag78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96.xml" /><Relationship Id="rId3" Type="http://schemas.openxmlformats.org/officeDocument/2006/relationships/tags" Target="../tags/tag797.xml" /><Relationship Id="rId4" Type="http://schemas.openxmlformats.org/officeDocument/2006/relationships/tags" Target="../tags/tag798.xml" /><Relationship Id="rId5" Type="http://schemas.openxmlformats.org/officeDocument/2006/relationships/tags" Target="../tags/tag7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8.xml" /><Relationship Id="rId11" Type="http://schemas.openxmlformats.org/officeDocument/2006/relationships/tags" Target="../tags/tag809.xml" /><Relationship Id="rId12" Type="http://schemas.openxmlformats.org/officeDocument/2006/relationships/tags" Target="../tags/tag810.xml" /><Relationship Id="rId13" Type="http://schemas.openxmlformats.org/officeDocument/2006/relationships/tags" Target="../tags/tag811.xml" /><Relationship Id="rId2" Type="http://schemas.openxmlformats.org/officeDocument/2006/relationships/tags" Target="../tags/tag800.xml" /><Relationship Id="rId3" Type="http://schemas.openxmlformats.org/officeDocument/2006/relationships/tags" Target="../tags/tag801.xml" /><Relationship Id="rId4" Type="http://schemas.openxmlformats.org/officeDocument/2006/relationships/tags" Target="../tags/tag802.xml" /><Relationship Id="rId5" Type="http://schemas.openxmlformats.org/officeDocument/2006/relationships/tags" Target="../tags/tag803.xml" /><Relationship Id="rId6" Type="http://schemas.openxmlformats.org/officeDocument/2006/relationships/tags" Target="../tags/tag804.xml" /><Relationship Id="rId7" Type="http://schemas.openxmlformats.org/officeDocument/2006/relationships/tags" Target="../tags/tag805.xml" /><Relationship Id="rId8" Type="http://schemas.openxmlformats.org/officeDocument/2006/relationships/tags" Target="../tags/tag806.xml" /><Relationship Id="rId9" Type="http://schemas.openxmlformats.org/officeDocument/2006/relationships/tags" Target="../tags/tag8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12.xml" /><Relationship Id="rId3" Type="http://schemas.openxmlformats.org/officeDocument/2006/relationships/tags" Target="../tags/tag813.xml" /><Relationship Id="rId4" Type="http://schemas.openxmlformats.org/officeDocument/2006/relationships/tags" Target="../tags/tag8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3.xml" /><Relationship Id="rId11" Type="http://schemas.openxmlformats.org/officeDocument/2006/relationships/tags" Target="../tags/tag824.xml" /><Relationship Id="rId12" Type="http://schemas.openxmlformats.org/officeDocument/2006/relationships/tags" Target="../tags/tag825.xml" /><Relationship Id="rId13" Type="http://schemas.openxmlformats.org/officeDocument/2006/relationships/tags" Target="../tags/tag826.xml" /><Relationship Id="rId14" Type="http://schemas.openxmlformats.org/officeDocument/2006/relationships/tags" Target="../tags/tag827.xml" /><Relationship Id="rId15" Type="http://schemas.openxmlformats.org/officeDocument/2006/relationships/tags" Target="../tags/tag828.xml" /><Relationship Id="rId16" Type="http://schemas.openxmlformats.org/officeDocument/2006/relationships/tags" Target="../tags/tag829.xml" /><Relationship Id="rId2" Type="http://schemas.openxmlformats.org/officeDocument/2006/relationships/tags" Target="../tags/tag815.xml" /><Relationship Id="rId3" Type="http://schemas.openxmlformats.org/officeDocument/2006/relationships/tags" Target="../tags/tag816.xml" /><Relationship Id="rId4" Type="http://schemas.openxmlformats.org/officeDocument/2006/relationships/tags" Target="../tags/tag817.xml" /><Relationship Id="rId5" Type="http://schemas.openxmlformats.org/officeDocument/2006/relationships/tags" Target="../tags/tag818.xml" /><Relationship Id="rId6" Type="http://schemas.openxmlformats.org/officeDocument/2006/relationships/tags" Target="../tags/tag819.xml" /><Relationship Id="rId7" Type="http://schemas.openxmlformats.org/officeDocument/2006/relationships/tags" Target="../tags/tag820.xml" /><Relationship Id="rId8" Type="http://schemas.openxmlformats.org/officeDocument/2006/relationships/tags" Target="../tags/tag821.xml" /><Relationship Id="rId9" Type="http://schemas.openxmlformats.org/officeDocument/2006/relationships/tags" Target="../tags/tag8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30.xml" /><Relationship Id="rId3" Type="http://schemas.openxmlformats.org/officeDocument/2006/relationships/tags" Target="../tags/tag831.xml" /><Relationship Id="rId4" Type="http://schemas.openxmlformats.org/officeDocument/2006/relationships/tags" Target="../tags/tag832.xml" /><Relationship Id="rId5" Type="http://schemas.openxmlformats.org/officeDocument/2006/relationships/tags" Target="../tags/tag83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2.xml" /><Relationship Id="rId11" Type="http://schemas.openxmlformats.org/officeDocument/2006/relationships/tags" Target="../tags/tag843.xml" /><Relationship Id="rId12" Type="http://schemas.openxmlformats.org/officeDocument/2006/relationships/tags" Target="../tags/tag844.xml" /><Relationship Id="rId13" Type="http://schemas.openxmlformats.org/officeDocument/2006/relationships/tags" Target="../tags/tag845.xml" /><Relationship Id="rId2" Type="http://schemas.openxmlformats.org/officeDocument/2006/relationships/tags" Target="../tags/tag834.xml" /><Relationship Id="rId3" Type="http://schemas.openxmlformats.org/officeDocument/2006/relationships/tags" Target="../tags/tag835.xml" /><Relationship Id="rId4" Type="http://schemas.openxmlformats.org/officeDocument/2006/relationships/tags" Target="../tags/tag836.xml" /><Relationship Id="rId5" Type="http://schemas.openxmlformats.org/officeDocument/2006/relationships/tags" Target="../tags/tag837.xml" /><Relationship Id="rId6" Type="http://schemas.openxmlformats.org/officeDocument/2006/relationships/tags" Target="../tags/tag838.xml" /><Relationship Id="rId7" Type="http://schemas.openxmlformats.org/officeDocument/2006/relationships/tags" Target="../tags/tag839.xml" /><Relationship Id="rId8" Type="http://schemas.openxmlformats.org/officeDocument/2006/relationships/tags" Target="../tags/tag840.xml" /><Relationship Id="rId9" Type="http://schemas.openxmlformats.org/officeDocument/2006/relationships/tags" Target="../tags/tag84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54.xml" /><Relationship Id="rId11" Type="http://schemas.openxmlformats.org/officeDocument/2006/relationships/tags" Target="../tags/tag855.xml" /><Relationship Id="rId12" Type="http://schemas.openxmlformats.org/officeDocument/2006/relationships/tags" Target="../tags/tag856.xml" /><Relationship Id="rId13" Type="http://schemas.openxmlformats.org/officeDocument/2006/relationships/tags" Target="../tags/tag857.xml" /><Relationship Id="rId2" Type="http://schemas.openxmlformats.org/officeDocument/2006/relationships/tags" Target="../tags/tag846.xml" /><Relationship Id="rId3" Type="http://schemas.openxmlformats.org/officeDocument/2006/relationships/tags" Target="../tags/tag847.xml" /><Relationship Id="rId4" Type="http://schemas.openxmlformats.org/officeDocument/2006/relationships/tags" Target="../tags/tag848.xml" /><Relationship Id="rId5" Type="http://schemas.openxmlformats.org/officeDocument/2006/relationships/tags" Target="../tags/tag849.xml" /><Relationship Id="rId6" Type="http://schemas.openxmlformats.org/officeDocument/2006/relationships/tags" Target="../tags/tag850.xml" /><Relationship Id="rId7" Type="http://schemas.openxmlformats.org/officeDocument/2006/relationships/tags" Target="../tags/tag851.xml" /><Relationship Id="rId8" Type="http://schemas.openxmlformats.org/officeDocument/2006/relationships/tags" Target="../tags/tag852.xml" /><Relationship Id="rId9" Type="http://schemas.openxmlformats.org/officeDocument/2006/relationships/tags" Target="../tags/tag85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3012211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国际化企业的财务税务管理策略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4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46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国际化企业的财务税务管理概述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1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12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87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5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国际化企业的财务策略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14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国际化企业的税务策略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20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35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50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国际化企业的财务管理创新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3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54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56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国际化企业的财务税务合规与监管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61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62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63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65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案例分析与实践经验分享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68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70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72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国际化企业的财务税务管理概述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国际化企业的定义与特点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国际化企业是指在全球范围内开展经营活动，拥有跨国业务的企业。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国际化企业的特点包括：全球化的经营战略、多元化的市场和资源需求、国际化的管理团队和企业文化等。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国际化企业需要面对不同国家和地区的政治、经济、法律和文化等方面的差异，因此需要具备灵活应对各种复杂环境的能力。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国际化企业需要建立完善的财务和税务管理体系，以确保企业的财务和税务管理符合国际标准和规范，同时满足不同国家和地区的法律法规要求。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财务税务管理的重要性和挑战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财务税务管理是国际化企业运营的核心环节，确保企业合法合规经营，规避税务风险。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国际化企业面临复杂的税务环境，需应对不同国家和地区的税收法规差异。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跨国经营带来税务筹划的挑战，需合理降低税务成本，提高企业盈利能力。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应对外汇管制和资金流动限制，确保企业资金安全和流动性。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国际化企业的财务策略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资金管理策略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资金集中管理：统一调配、监控和运作企业资金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资金风险管理：识别、评估和控制资金风险，降低企业财务风险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资金运作管理：通过投资、融资等方式提高资金使用效率，实现企业价值最大化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资金预算管理：制定全面、科学的资金预算，确保资金的有效利用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风险管理策略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实施风险管理：通过建立内部控制体系、采取保险措施、分散投资等方式，降低风险发生概率和影响程度。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识别和评估风险：对潜在的财务风险进行全面分析和评估，确定风险性质和程度。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制定风险管理计划：根据风险评估结果，制定相应的风险管理策略和措施，降低风险对企业财务的影响。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监控和调整风险管理策略：定期对风险管理策略进行评估和调整，确保其始终能反映企业面临的风险状况。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国际化企业的财务策略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投资策略：国际化企业应制定合理的投资策略，以降低投资风险并提高投资回报率。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融资策略：国际化企业应选择适当的融资方式，如发行股票、债券或向银行贷款等，以满足企业发展的资金需求。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资金管理策略：国际化企业应建立完善的资金管理体系，确保资金的安全和流动性，并有效控制财务风险。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税务策略：国际化企业应遵守各国税法，合理规划税务，降低税务风险，并充分利用税收优惠政策提高企业效益。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融资策略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国际化企业融资方式：包括股权融资、债权融资和混合融资等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融资成本：国际化企业应综合考虑融资成本、资金需求和风险等因素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融资风险：国际化企业应加强风险管理，降低融资风险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融资结构：国际化企业应根据自身情况和市场环境，合理安排融资结构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国际化企业的税务策略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税务筹划策略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合理利用国际税收协定以降低税负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优化供应链管理以降低税负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合理规划企业组织架构以降低税负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利用税收优惠政策降低企业税负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税务合规策略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遵守税收法规：确保企业在各个国家和地区的税务合规，避免因违反税收法规而产生的罚款和声誉损失。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合理规划税务：通过合理规划税务，降低企业的税务负担，提高企业的经济效益。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建立税务风险管理机制：及时识别、评估和控制企业在国际化经营过程中的税务风险，确保企业的税务安全。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寻求专业支持：聘请专业的税务顾问和会计师，为企业提供全方位的税务合规策略和咨询服务。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税务风险管理策略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识别税务风险：对企业的税务风险进行全面评估和识别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制定风险管理计划：根据风险评估结果，制定相应的风险管理计划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建立风险管理体系：建立完善的风险管理体系，包括风险预警、风险应对和风险监控等方面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定期审计和检查：对企业税务执行情况进行定期审计和检查，确保税务合规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国际税收政策与合作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国际税收协定对企业税务筹划的意义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加强国际税收合作，共同打击跨境逃避税行为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国际税收政策对企业税务管理的影响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跨国企业如何应对不同国家的税收政策差异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https://d.book118.com/335301221102011044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6"/>
  <p:tag name="KSO_WM_UNIT_TEXT_FILL_TYPE" val="1"/>
  <p:tag name="KSO_WM_UNIT_TYPE" val="b"/>
  <p:tag name="KSO_WM_UNIT_USESOURCEFORMAT_APPLY" val="0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6"/>
  <p:tag name="KSO_WM_UNIT_TEXT_FILL_TYPE" val="1"/>
  <p:tag name="KSO_WM_UNIT_TYPE" val="a"/>
  <p:tag name="KSO_WM_UNIT_USESOURCEFORMAT_APPLY" val="0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6"/>
  <p:tag name="KSO_WM_UNIT_TEXT_FILL_TYPE" val="1"/>
  <p:tag name="KSO_WM_UNIT_TYPE" val="l_h_a"/>
  <p:tag name="KSO_WM_UNIT_USESOURCEFORMAT_APPLY" val="0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6*l_h_i*1_1_1"/>
  <p:tag name="KSO_WM_UNIT_INDEX" val="1_1_1"/>
  <p:tag name="KSO_WM_UNIT_LAYERLEVEL" val="1_1_1"/>
  <p:tag name="KSO_WM_UNIT_SHADOW_SCHEMECOLOR_INDEX" val="16"/>
  <p:tag name="KSO_WM_UNIT_TYPE" val="l_h_i"/>
  <p:tag name="KSO_WM_UNIT_USESOURCEFORMAT_APPLY" val="0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6*l_h_i*1_1_3"/>
  <p:tag name="KSO_WM_UNIT_INDEX" val="1_1_3"/>
  <p:tag name="KSO_WM_UNIT_LAYERLEVEL" val="1_1_1"/>
  <p:tag name="KSO_WM_UNIT_SHADOW_SCHEMECOLOR_INDEX" val="16"/>
  <p:tag name="KSO_WM_UNIT_TYPE" val="l_h_i"/>
  <p:tag name="KSO_WM_UNIT_USESOURCEFORMAT_APPLY" val="0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6"/>
  <p:tag name="KSO_WM_UNIT_TEXT_FILL_TYPE" val="1"/>
  <p:tag name="KSO_WM_UNIT_TYPE" val="l_h_a"/>
  <p:tag name="KSO_WM_UNIT_USESOURCEFORMAT_APPLY" val="0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6*l_h_i*1_2_1"/>
  <p:tag name="KSO_WM_UNIT_INDEX" val="1_2_1"/>
  <p:tag name="KSO_WM_UNIT_LAYERLEVEL" val="1_1_1"/>
  <p:tag name="KSO_WM_UNIT_SHADOW_SCHEMECOLOR_INDEX" val="16"/>
  <p:tag name="KSO_WM_UNIT_TYPE" val="l_h_i"/>
  <p:tag name="KSO_WM_UNIT_USESOURCEFORMAT_APPLY" val="0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6*l_h_i*1_2_3"/>
  <p:tag name="KSO_WM_UNIT_INDEX" val="1_2_3"/>
  <p:tag name="KSO_WM_UNIT_LAYERLEVEL" val="1_1_1"/>
  <p:tag name="KSO_WM_UNIT_SHADOW_SCHEMECOLOR_INDEX" val="16"/>
  <p:tag name="KSO_WM_UNIT_TYPE" val="l_h_i"/>
  <p:tag name="KSO_WM_UNIT_USESOURCEFORMAT_APPLY" val="0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6"/>
  <p:tag name="KSO_WM_UNIT_TEXT_FILL_TYPE" val="1"/>
  <p:tag name="KSO_WM_UNIT_TYPE" val="l_h_a"/>
  <p:tag name="KSO_WM_UNIT_USESOURCEFORMAT_APPLY" val="0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6*l_h_i*1_3_1"/>
  <p:tag name="KSO_WM_UNIT_INDEX" val="1_3_1"/>
  <p:tag name="KSO_WM_UNIT_LAYERLEVEL" val="1_1_1"/>
  <p:tag name="KSO_WM_UNIT_SHADOW_SCHEMECOLOR_INDEX" val="16"/>
  <p:tag name="KSO_WM_UNIT_TYPE" val="l_h_i"/>
  <p:tag name="KSO_WM_UNIT_USESOURCEFORMAT_APPLY" val="0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6*l_h_i*1_3_3"/>
  <p:tag name="KSO_WM_UNIT_INDEX" val="1_3_3"/>
  <p:tag name="KSO_WM_UNIT_LAYERLEVEL" val="1_1_1"/>
  <p:tag name="KSO_WM_UNIT_SHADOW_SCHEMECOLOR_INDEX" val="16"/>
  <p:tag name="KSO_WM_UNIT_TYPE" val="l_h_i"/>
  <p:tag name="KSO_WM_UNIT_USESOURCEFORMAT_APPLY" val="0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6"/>
  <p:tag name="KSO_WM_UNIT_TEXT_FILL_TYPE" val="1"/>
  <p:tag name="KSO_WM_UNIT_TYPE" val="l_h_a"/>
  <p:tag name="KSO_WM_UNIT_USESOURCEFORMAT_APPLY" val="0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6*l_h_i*1_4_1"/>
  <p:tag name="KSO_WM_UNIT_INDEX" val="1_4_1"/>
  <p:tag name="KSO_WM_UNIT_LAYERLEVEL" val="1_1_1"/>
  <p:tag name="KSO_WM_UNIT_SHADOW_SCHEMECOLOR_INDEX" val="16"/>
  <p:tag name="KSO_WM_UNIT_TYPE" val="l_h_i"/>
  <p:tag name="KSO_WM_UNIT_USESOURCEFORMAT_APPLY" val="0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6*l_h_i*1_4_3"/>
  <p:tag name="KSO_WM_UNIT_INDEX" val="1_4_3"/>
  <p:tag name="KSO_WM_UNIT_LAYERLEVEL" val="1_1_1"/>
  <p:tag name="KSO_WM_UNIT_SHADOW_SCHEMECOLOR_INDEX" val="16"/>
  <p:tag name="KSO_WM_UNIT_TYPE" val="l_h_i"/>
  <p:tag name="KSO_WM_UNIT_USESOURCEFORMAT_APPLY" val="0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6"/>
  <p:tag name="KSO_WM_UNIT_TEXT_FILL_TYPE" val="1"/>
  <p:tag name="KSO_WM_UNIT_TYPE" val="l_h_a"/>
  <p:tag name="KSO_WM_UNIT_USESOURCEFORMAT_APPLY" val="0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6*l_h_i*1_5_1"/>
  <p:tag name="KSO_WM_UNIT_INDEX" val="1_5_1"/>
  <p:tag name="KSO_WM_UNIT_LAYERLEVEL" val="1_1_1"/>
  <p:tag name="KSO_WM_UNIT_SHADOW_SCHEMECOLOR_INDEX" val="16"/>
  <p:tag name="KSO_WM_UNIT_TYPE" val="l_h_i"/>
  <p:tag name="KSO_WM_UNIT_USESOURCEFORMAT_APPLY" val="0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6*l_h_i*1_5_3"/>
  <p:tag name="KSO_WM_UNIT_INDEX" val="1_5_3"/>
  <p:tag name="KSO_WM_UNIT_LAYERLEVEL" val="1_1_1"/>
  <p:tag name="KSO_WM_UNIT_SHADOW_SCHEMECOLOR_INDEX" val="16"/>
  <p:tag name="KSO_WM_UNIT_TYPE" val="l_h_i"/>
  <p:tag name="KSO_WM_UNIT_USESOURCEFORMAT_APPLY" val="0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6"/>
  <p:tag name="KSO_WM_UNIT_TEXT_FILL_TYPE" val="1"/>
  <p:tag name="KSO_WM_UNIT_TYPE" val="l_h_a"/>
  <p:tag name="KSO_WM_UNIT_USESOURCEFORMAT_APPLY" val="0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6*l_h_i*1_6_1"/>
  <p:tag name="KSO_WM_UNIT_INDEX" val="1_6_1"/>
  <p:tag name="KSO_WM_UNIT_LAYERLEVEL" val="1_1_1"/>
  <p:tag name="KSO_WM_UNIT_SHADOW_SCHEMECOLOR_INDEX" val="16"/>
  <p:tag name="KSO_WM_UNIT_TYPE" val="l_h_i"/>
  <p:tag name="KSO_WM_UNIT_USESOURCEFORMAT_APPLY" val="0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6*l_h_i*1_6_3"/>
  <p:tag name="KSO_WM_UNIT_INDEX" val="1_6_3"/>
  <p:tag name="KSO_WM_UNIT_LAYERLEVEL" val="1_1_1"/>
  <p:tag name="KSO_WM_UNIT_SHADOW_SCHEMECOLOR_INDEX" val="16"/>
  <p:tag name="KSO_WM_UNIT_TYPE" val="l_h_i"/>
  <p:tag name="KSO_WM_UNIT_USESOURCEFORMAT_APPLY" val="0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743.xml><?xml version="1.0" encoding="utf-8"?>
<p:tagLst xmlns:p="http://schemas.openxmlformats.org/presentationml/2006/main">
  <p:tag name="KSO_WM_TEMPLATE_CATEGORY" val="custom"/>
  <p:tag name="KSO_WM_TEMPLATE_INDEX" val="20230896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58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79.xml><?xml version="1.0" encoding="utf-8"?>
<p:tagLst xmlns:p="http://schemas.openxmlformats.org/presentationml/2006/main">
  <p:tag name="KSO_WM_TEMPLATE_CATEGORY" val="custom"/>
  <p:tag name="KSO_WM_TEMPLATE_INDEX" val="20230896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14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829.xml><?xml version="1.0" encoding="utf-8"?>
<p:tagLst xmlns:p="http://schemas.openxmlformats.org/presentationml/2006/main">
  <p:tag name="KSO_WM_TEMPLATE_CATEGORY" val="custom"/>
  <p:tag name="KSO_WM_TEMPLATE_INDEX" val="20230896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国际化企业的财务税务管理策略</vt:lpstr>
      <vt:lpstr>目录</vt:lpstr>
      <vt:lpstr>国际化企业的财务税务管理概述</vt:lpstr>
      <vt:lpstr>国际化企业的定义与特点</vt:lpstr>
      <vt:lpstr>财务税务管理的重要性和挑战</vt:lpstr>
      <vt:lpstr>国际化企业的财务策略</vt:lpstr>
      <vt:lpstr>资金管理策略</vt:lpstr>
      <vt:lpstr>风险管理策略</vt:lpstr>
      <vt:lpstr>国际化企业的财务策略</vt:lpstr>
      <vt:lpstr>融资策略</vt:lpstr>
      <vt:lpstr>国际化企业的税务策略</vt:lpstr>
      <vt:lpstr>税务筹划策略</vt:lpstr>
      <vt:lpstr>税务合规策略</vt:lpstr>
      <vt:lpstr>税务风险管理策略</vt:lpstr>
      <vt:lpstr>国际税收政策与合作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2024-09-06T13:34:25.079</cp:lastPrinted>
  <dcterms:created xsi:type="dcterms:W3CDTF">2024-09-06T05:34:25Z</dcterms:created>
  <dcterms:modified xsi:type="dcterms:W3CDTF">2024-09-06T05:34:28Z</dcterms:modified>
</cp:coreProperties>
</file>