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66904-E167-4FC9-92EB-341CF4327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898E4-45C6-4CE5-9A37-4046101AD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F2986-A619-4C88-BCB3-34A56011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E0DB6-67B7-4AD3-A541-F3BD3F32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5F7B2-B68E-406B-A6D2-390B99E1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C1E2E-C033-4916-A659-6D74A207D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E3D92-16A0-4768-A57E-0A21E8F69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7BC43-870E-4DAC-9F27-701BCED49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4199E-9863-4BE7-880D-BF6E3312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EE3D2-D4BE-47BC-9E33-B53E9DDA3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FAB2F-5B66-4C44-B2D2-F6764381C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020003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脑出血头痛的预防与健康教育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040" r="360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脑出血头痛是由于脑实质内血管破裂出血引起的头痛，属于急性头痛的一种。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根据出血部位的不同，脑出血头痛可分为蛛网膜下腔出血头痛、脑实质出血头痛等。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高血压、动脉粥样硬化、脑血管畸形、颅内动脉瘤等是导致脑出血的主要原因。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血压骤升、情绪激动、剧烈运动等因素可能导致脑血管破裂，引发脑出血头痛。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989" b="1398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头痛剧烈，呈持续性，可伴随恶心、呕吐、意识障碍等症状。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通过头颅CT或MRI等影像学检查可确诊脑出血，同时需排除其他原因引起的头痛。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了解患者头痛的原因、程度、持续时间及伴随症状，为制定护理计划提供依据。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头痛的性质、部位、程度、频率、持续时间等，以及伴随症状如恶心、呕吐、视觉障碍等。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通过观察、询问、体格检查等方法进行评估。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可使用头痛日记、视觉模拟评分（VAS）、数字疼痛评分（NRS）等量表进行评价。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先了解患者的基本情况，再进行头痛的评估，最后根据评估结果制定护理计划。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评估时应关注患者的心理状况，避免过度刺激患者，同时注意保护患者的隐私。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脑出血头痛的护理措施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https://d.book118.com/335302000301011124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2024-09-29T02:37:13.121</cp:lastPrinted>
  <dcterms:created xsi:type="dcterms:W3CDTF">2024-09-28T18:37:13Z</dcterms:created>
  <dcterms:modified xsi:type="dcterms:W3CDTF">2024-09-28T18:37:15Z</dcterms:modified>
</cp:coreProperties>
</file>