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8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EA19DB40-D55F-4128-8810-590FB5E50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5C7B43E9-0ABE-410C-AC73-1C3289782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53C18A62-5CBD-47EB-8AB6-67B2CC834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DC028739-6B40-4E68-8A42-8F73117CE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36A9F755-2A88-4123-8EE7-D98FFE48F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B04E19F6-0E9F-470F-872D-3DAFB76CD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BBE74B44-59D0-42EF-9DFA-13B318C5F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68D90872-2ADB-462C-8301-88F4984D6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1087F46E-6AFA-4D06-899C-3596CC1CF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D604C8C-A280-49B7-A8CC-D4703263A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755A301-8317-497C-AED0-0DBEF5B07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2" Type="http://schemas.openxmlformats.org/officeDocument/2006/relationships/tags" Target="../tags/tag151.xml" /><Relationship Id="rId3" Type="http://schemas.openxmlformats.org/officeDocument/2006/relationships/image" Target="../media/image2.png" /><Relationship Id="rId4" Type="http://schemas.openxmlformats.org/officeDocument/2006/relationships/tags" Target="../tags/tag152.xml" /><Relationship Id="rId5" Type="http://schemas.openxmlformats.org/officeDocument/2006/relationships/image" Target="../media/image3.png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image" Target="../media/image4.jpeg" /><Relationship Id="rId13" Type="http://schemas.openxmlformats.org/officeDocument/2006/relationships/tags" Target="../tags/tag168.xml" /><Relationship Id="rId14" Type="http://schemas.openxmlformats.org/officeDocument/2006/relationships/image" Target="../media/image5.jpeg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2" Type="http://schemas.openxmlformats.org/officeDocument/2006/relationships/tags" Target="../tags/tag160.xml" /><Relationship Id="rId3" Type="http://schemas.openxmlformats.org/officeDocument/2006/relationships/image" Target="../media/image2.png" /><Relationship Id="rId4" Type="http://schemas.openxmlformats.org/officeDocument/2006/relationships/tags" Target="../tags/tag161.xml" /><Relationship Id="rId5" Type="http://schemas.openxmlformats.org/officeDocument/2006/relationships/image" Target="../media/image3.png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image" Target="../media/image6.jpeg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2" Type="http://schemas.openxmlformats.org/officeDocument/2006/relationships/tags" Target="../tags/tag171.xml" /><Relationship Id="rId3" Type="http://schemas.openxmlformats.org/officeDocument/2006/relationships/image" Target="../media/image2.png" /><Relationship Id="rId4" Type="http://schemas.openxmlformats.org/officeDocument/2006/relationships/tags" Target="../tags/tag172.xml" /><Relationship Id="rId5" Type="http://schemas.openxmlformats.org/officeDocument/2006/relationships/image" Target="../media/image3.png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2" Type="http://schemas.openxmlformats.org/officeDocument/2006/relationships/tags" Target="../tags/tag181.xml" /><Relationship Id="rId3" Type="http://schemas.openxmlformats.org/officeDocument/2006/relationships/image" Target="../media/image2.png" /><Relationship Id="rId4" Type="http://schemas.openxmlformats.org/officeDocument/2006/relationships/tags" Target="../tags/tag182.xml" /><Relationship Id="rId5" Type="http://schemas.openxmlformats.org/officeDocument/2006/relationships/image" Target="../media/image3.png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2" Type="http://schemas.openxmlformats.org/officeDocument/2006/relationships/tags" Target="../tags/tag190.xml" /><Relationship Id="rId3" Type="http://schemas.openxmlformats.org/officeDocument/2006/relationships/image" Target="../media/image2.png" /><Relationship Id="rId4" Type="http://schemas.openxmlformats.org/officeDocument/2006/relationships/tags" Target="../tags/tag191.xml" /><Relationship Id="rId5" Type="http://schemas.openxmlformats.org/officeDocument/2006/relationships/image" Target="../media/image3.png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2" Type="http://schemas.openxmlformats.org/officeDocument/2006/relationships/tags" Target="../tags/tag199.xml" /><Relationship Id="rId3" Type="http://schemas.openxmlformats.org/officeDocument/2006/relationships/image" Target="../media/image2.png" /><Relationship Id="rId4" Type="http://schemas.openxmlformats.org/officeDocument/2006/relationships/tags" Target="../tags/tag200.xml" /><Relationship Id="rId5" Type="http://schemas.openxmlformats.org/officeDocument/2006/relationships/image" Target="../media/image3.png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2" Type="http://schemas.openxmlformats.org/officeDocument/2006/relationships/tags" Target="../tags/tag208.xml" /><Relationship Id="rId3" Type="http://schemas.openxmlformats.org/officeDocument/2006/relationships/image" Target="../media/image2.png" /><Relationship Id="rId4" Type="http://schemas.openxmlformats.org/officeDocument/2006/relationships/tags" Target="../tags/tag209.xml" /><Relationship Id="rId5" Type="http://schemas.openxmlformats.org/officeDocument/2006/relationships/image" Target="../media/image3.png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7.xml" /><Relationship Id="rId3" Type="http://schemas.openxmlformats.org/officeDocument/2006/relationships/image" Target="../media/image2.png" /><Relationship Id="rId4" Type="http://schemas.openxmlformats.org/officeDocument/2006/relationships/tags" Target="../tags/tag218.xml" /><Relationship Id="rId5" Type="http://schemas.openxmlformats.org/officeDocument/2006/relationships/image" Target="../media/image3.png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2" Type="http://schemas.openxmlformats.org/officeDocument/2006/relationships/tags" Target="../tags/tag227.xml" /><Relationship Id="rId3" Type="http://schemas.openxmlformats.org/officeDocument/2006/relationships/image" Target="../media/image2.png" /><Relationship Id="rId4" Type="http://schemas.openxmlformats.org/officeDocument/2006/relationships/tags" Target="../tags/tag228.xml" /><Relationship Id="rId5" Type="http://schemas.openxmlformats.org/officeDocument/2006/relationships/image" Target="../media/image3.png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2.xml" /><Relationship Id="rId2" Type="http://schemas.openxmlformats.org/officeDocument/2006/relationships/tags" Target="../tags/tag236.xml" /><Relationship Id="rId3" Type="http://schemas.openxmlformats.org/officeDocument/2006/relationships/image" Target="../media/image2.png" /><Relationship Id="rId4" Type="http://schemas.openxmlformats.org/officeDocument/2006/relationships/tags" Target="../tags/tag237.xml" /><Relationship Id="rId5" Type="http://schemas.openxmlformats.org/officeDocument/2006/relationships/image" Target="../media/image3.png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9.xml" /><Relationship Id="rId2" Type="http://schemas.openxmlformats.org/officeDocument/2006/relationships/tags" Target="../tags/tag243.xml" /><Relationship Id="rId3" Type="http://schemas.openxmlformats.org/officeDocument/2006/relationships/image" Target="../media/image2.png" /><Relationship Id="rId4" Type="http://schemas.openxmlformats.org/officeDocument/2006/relationships/tags" Target="../tags/tag244.xml" /><Relationship Id="rId5" Type="http://schemas.openxmlformats.org/officeDocument/2006/relationships/image" Target="../media/image3.png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2" Type="http://schemas.openxmlformats.org/officeDocument/2006/relationships/tags" Target="../tags/tag250.xml" /><Relationship Id="rId3" Type="http://schemas.openxmlformats.org/officeDocument/2006/relationships/image" Target="../media/image2.png" /><Relationship Id="rId4" Type="http://schemas.openxmlformats.org/officeDocument/2006/relationships/tags" Target="../tags/tag251.xml" /><Relationship Id="rId5" Type="http://schemas.openxmlformats.org/officeDocument/2006/relationships/image" Target="../media/image3.png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4.xml" /><Relationship Id="rId2" Type="http://schemas.openxmlformats.org/officeDocument/2006/relationships/tags" Target="../tags/tag258.xml" /><Relationship Id="rId3" Type="http://schemas.openxmlformats.org/officeDocument/2006/relationships/image" Target="../media/image2.png" /><Relationship Id="rId4" Type="http://schemas.openxmlformats.org/officeDocument/2006/relationships/tags" Target="../tags/tag259.xml" /><Relationship Id="rId5" Type="http://schemas.openxmlformats.org/officeDocument/2006/relationships/image" Target="../media/image3.png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1.xml" /><Relationship Id="rId2" Type="http://schemas.openxmlformats.org/officeDocument/2006/relationships/tags" Target="../tags/tag265.xml" /><Relationship Id="rId3" Type="http://schemas.openxmlformats.org/officeDocument/2006/relationships/image" Target="../media/image2.png" /><Relationship Id="rId4" Type="http://schemas.openxmlformats.org/officeDocument/2006/relationships/tags" Target="../tags/tag266.xml" /><Relationship Id="rId5" Type="http://schemas.openxmlformats.org/officeDocument/2006/relationships/image" Target="../media/image3.png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2" Type="http://schemas.openxmlformats.org/officeDocument/2006/relationships/tags" Target="../tags/tag272.xml" /><Relationship Id="rId3" Type="http://schemas.openxmlformats.org/officeDocument/2006/relationships/image" Target="../media/image2.png" /><Relationship Id="rId4" Type="http://schemas.openxmlformats.org/officeDocument/2006/relationships/tags" Target="../tags/tag273.xml" /><Relationship Id="rId5" Type="http://schemas.openxmlformats.org/officeDocument/2006/relationships/image" Target="../media/image3.png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hyperlink" Target="https://d.book118.com/33530210013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-635" y="106045"/>
            <a:ext cx="11465560" cy="611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3305" kern="0" spc="31043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</a:rPr>
              <a:t> </a:t>
            </a:r>
            <a:endParaRPr lang="zh-CN" altLang="en-US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en-US" altLang="zh-CN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1.豌豆用作遗传实验材料的优点</a:t>
            </a:r>
            <a:endParaRPr lang="zh-CN" altLang="en-US" sz="2800" b="1" smtClean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(1)豌豆是严格的</a:t>
            </a:r>
            <a:r>
              <a:rPr lang="zh-CN" altLang="en-US" sz="2800" b="1" smtClean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自花传粉、闭花受粉</a:t>
            </a: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植物,自然状态下一般都是</a:t>
            </a:r>
            <a:r>
              <a:rPr lang="zh-CN" altLang="en-US" sz="2800" b="1" smtClean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纯种</a:t>
            </a: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(2)豌豆植株具有易于区分、能稳定遗传的相对性状。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2.人工异花传粉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(1)步骤:</a:t>
            </a:r>
            <a:r>
              <a:rPr lang="zh-CN" altLang="en-US" sz="2800" b="1" smtClean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去雄→套袋→人工传粉→套袋</a:t>
            </a: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(2)去雄:除去</a:t>
            </a:r>
            <a:r>
              <a:rPr lang="zh-CN" altLang="en-US" sz="2800" b="1" smtClean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母本</a:t>
            </a: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未成熟花的全部雄蕊,防止自花传粉。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b="1" kern="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(3)套袋目的:防止外来花粉干扰。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知识点1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520"/>
              </a:spcBef>
            </a:pPr>
            <a:r>
              <a:rPr lang="zh-CN" altLang="en-US" sz="3200" smtClean="0">
                <a:solidFill>
                  <a:srgbClr val="0070C0"/>
                </a:solidFill>
                <a:latin typeface="微软雅黑" panose="020b0503020204020204" charset="-122"/>
                <a:ea typeface="微软雅黑"/>
              </a:rPr>
              <a:t>豌豆用作遗传实验材料的优点及人工异花传粉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-635" y="106045"/>
            <a:ext cx="11465560" cy="611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3305" kern="0" spc="31043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</a:rPr>
              <a:t> </a:t>
            </a:r>
            <a:endParaRPr lang="zh-CN" altLang="en-US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en-US" altLang="zh-CN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1.运用假说—演绎法分析一对相对性状的杂交实验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8" name="图片 3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lum bright="-24000" contrast="48000"/>
          </a:blip>
          <a:stretch>
            <a:fillRect/>
          </a:stretch>
        </p:blipFill>
        <p:spPr>
          <a:xfrm>
            <a:off x="140335" y="2804795"/>
            <a:ext cx="7002145" cy="3879850"/>
          </a:xfrm>
          <a:prstGeom prst="rect">
            <a:avLst/>
          </a:prstGeom>
        </p:spPr>
      </p:pic>
      <p:pic>
        <p:nvPicPr>
          <p:cNvPr id="9" name="图片 3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lum bright="-30000" contrast="48000"/>
          </a:blip>
          <a:stretch>
            <a:fillRect/>
          </a:stretch>
        </p:blipFill>
        <p:spPr>
          <a:xfrm>
            <a:off x="6096000" y="2910840"/>
            <a:ext cx="6002655" cy="3681095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-635" y="106045"/>
            <a:ext cx="11465560" cy="611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3305" kern="0" spc="31043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</a:rPr>
              <a:t> </a:t>
            </a:r>
            <a:endParaRPr lang="zh-CN" altLang="en-US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en-US" altLang="zh-CN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1815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1.运用假说—演绎法分析一对相对性状的杂交实验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lum bright="-30000" contrast="48000"/>
          </a:blip>
          <a:stretch>
            <a:fillRect/>
          </a:stretch>
        </p:blipFill>
        <p:spPr>
          <a:xfrm>
            <a:off x="318770" y="2927985"/>
            <a:ext cx="7011670" cy="37141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37160" y="2110740"/>
            <a:ext cx="1199451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2.分离定律:在生物的体细胞中,控制同一性状的遗传因子成对存在,不相融合;在形成配子时,成对的遗传因子发生分离,分离后的遗传因子分别进入不同的配子中,随配子遗传给后代。</a:t>
            </a: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3.辨析遗传学常用的几组概念</a:t>
            </a:r>
            <a:endParaRPr lang="en-US" altLang="zh-CN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(1)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性状类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①相对性状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同种生物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的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同一种性状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的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不同表现类型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②显性性状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具有相对性状的两纯合亲本杂交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,F</a:t>
            </a:r>
            <a:r>
              <a:rPr lang="en-US" altLang="zh-CN" sz="2800" kern="0" baseline="-1500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显现出来的性状。</a:t>
            </a:r>
            <a:endParaRPr lang="zh-CN" altLang="en-US" sz="2800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37160" y="2110740"/>
            <a:ext cx="1199451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3.辨析遗传学常用的几组概念</a:t>
            </a:r>
            <a:endParaRPr lang="en-US" altLang="zh-CN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(1)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性状类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③隐性性状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具有相对性状的两纯合亲本杂交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,F</a:t>
            </a:r>
            <a:r>
              <a:rPr lang="en-US" altLang="zh-CN" sz="2800" kern="0" baseline="-1500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未显现出来的性状。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④性状分离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杂合子自交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或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具有相同性状的亲本杂交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后代中同时出现显性性状</a:t>
            </a:r>
            <a:br>
              <a:rPr lang="zh-CN" altLang="en-US" sz="2800" smtClean="0">
                <a:sym typeface="+mn-ea"/>
              </a:rPr>
            </a:b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和隐性性状的现象。</a:t>
            </a:r>
            <a:endParaRPr lang="zh-CN" altLang="en-US" sz="2800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(2)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交配类</a:t>
            </a:r>
            <a:endParaRPr lang="zh-CN" altLang="en-US" sz="2800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①杂交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遗传因子组成不同的生物个体之间的交配。</a:t>
            </a:r>
            <a:endParaRPr lang="zh-CN" altLang="en-US" sz="2800" smtClean="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37160" y="2110740"/>
            <a:ext cx="1199451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3.辨析遗传学常用的几组概念</a:t>
            </a:r>
            <a:endParaRPr lang="en-US" altLang="zh-CN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(2)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交配类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②自交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植物的自花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或雌雄同株异花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传粉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遗传因子组成相同的动物个体间的交配。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③测交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待测个体与隐性纯合子杂交。</a:t>
            </a:r>
            <a:endParaRPr lang="zh-CN" altLang="en-US" sz="2800" smtClean="0"/>
          </a:p>
          <a:p>
            <a:pPr eaLnBrk="0" latinLnBrk="1" hangingPunct="0">
              <a:lnSpc>
                <a:spcPct val="150000"/>
              </a:lnSpc>
              <a:spcBef>
                <a:spcPts val="145"/>
              </a:spcBef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④正交与反交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是相对而言的</a:t>
            </a:r>
            <a:r>
              <a:rPr lang="en-US" altLang="zh-CN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正交中的父本和母本分别是反交中的母本和父本。 </a:t>
            </a:r>
            <a:endParaRPr lang="en-US" altLang="zh-CN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37160" y="2110740"/>
            <a:ext cx="1199451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3.辨析遗传学常用的几组概念</a:t>
            </a:r>
            <a:endParaRPr lang="en-US" altLang="zh-CN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(3)纯合子和杂合子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①纯合子:遗传因子组成相同(如DD、dd)的个体。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②杂合子:遗传因子组成不同(如Dd)的个体。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一对相对性状的杂交实验及分离定律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37160" y="2110740"/>
            <a:ext cx="1199451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1.实验原理</a:t>
            </a: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2.注意事项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(1)</a:t>
            </a:r>
            <a:r>
              <a:rPr lang="zh-CN" altLang="en-US" sz="2800" smtClean="0">
                <a:highlight>
                  <a:srgbClr val="FFFF00"/>
                </a:highlight>
                <a:latin typeface="+mn-ea"/>
                <a:ea typeface="宋体" panose="02010600030101010101" pitchFamily="2" charset="-122"/>
                <a:sym typeface="+mn-ea"/>
              </a:rPr>
              <a:t>每个小桶内两种彩球(D和d)的数量相等,但两桶中彩球的总数可以不等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kern="0" smtClean="0">
              <a:solidFill>
                <a:srgbClr val="000000"/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性状分离比的模拟实验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  <p:graphicFrame>
        <p:nvGraphicFramePr>
          <p:cNvPr id="4" name="表格 2" title=""/>
          <p:cNvGraphicFramePr>
            <a:graphicFrameLocks noGrp="1"/>
          </p:cNvGraphicFramePr>
          <p:nvPr>
            <p:custDataLst>
              <p:tags r:id="rId12"/>
            </p:custDataLst>
          </p:nvPr>
        </p:nvGraphicFramePr>
        <p:xfrm>
          <a:off x="2327910" y="2527935"/>
          <a:ext cx="9541510" cy="2862580"/>
        </p:xfrm>
        <a:graphic>
          <a:graphicData uri="http://schemas.openxmlformats.org/drawingml/2006/table">
            <a:tbl>
              <a:tblPr/>
              <a:tblGrid>
                <a:gridCol w="4304665"/>
                <a:gridCol w="5236845"/>
              </a:tblGrid>
              <a:tr h="640080"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用具或操作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模拟对象或过程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</a:tr>
              <a:tr h="640080"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甲、乙小桶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雌雄生殖器官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</a:tr>
              <a:tr h="640080"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甲、乙小桶内的彩球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雌雄配子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</a:tr>
              <a:tr h="942340"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甲、乙中的彩球随机组合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400" kern="0" smtClean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生物生殖过程中雌雄配子随机结合</a:t>
                      </a:r>
                      <a:endParaRPr lang="zh-CN" altLang="en-US" sz="2400" kern="0" smtClean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45720" marR="45720"/>
                </a:tc>
              </a:tr>
            </a:tbl>
          </a:graphicData>
        </a:graphic>
      </p:graphicFrame>
    </p:spTree>
    <p:custDataLst>
      <p:tags r:id="rId1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6" name="TextBox 2" title=""/>
          <p:cNvSpPr txBox="1"/>
          <p:nvPr>
            <p:custDataLst>
              <p:tags r:id="rId7"/>
            </p:custDataLst>
          </p:nvPr>
        </p:nvSpPr>
        <p:spPr>
          <a:xfrm>
            <a:off x="184150" y="2110740"/>
            <a:ext cx="11947525" cy="3521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2.注意事项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(2)做完一次模拟实验后,需将彩球放回原桶(切记不能将两个桶中的彩球相混),并充分摇匀彩球,目的是保证两种雌配子或两种雄配子的比例相同。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(3)重复多次才能接近理论值。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3.结果和结论:彩球组合类型及数量比为DD∶Dd∶dd</a:t>
            </a:r>
            <a:r>
              <a:rPr lang="zh-CN" altLang="en-US" sz="2800" kern="0" smtClean="0">
                <a:solidFill>
                  <a:srgbClr val="00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≈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1∶2∶1,代表的显隐性</a:t>
            </a:r>
            <a:br>
              <a:rPr sz="2800">
                <a:sym typeface="+mn-ea"/>
              </a:rPr>
            </a:b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性状数量比为显性∶隐性</a:t>
            </a:r>
            <a:r>
              <a:rPr lang="zh-CN" altLang="en-US" sz="2800" kern="0" smtClean="0">
                <a:solidFill>
                  <a:srgbClr val="00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≈</a:t>
            </a:r>
            <a:r>
              <a:rPr lang="zh-CN" altLang="en-US" sz="28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3∶1。</a:t>
            </a:r>
            <a:endParaRPr lang="zh-CN" altLang="en-US" sz="28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流程图: 可选过程 9" title=""/>
          <p:cNvSpPr/>
          <p:nvPr>
            <p:custDataLst>
              <p:tags r:id="rId8"/>
            </p:custDataLst>
          </p:nvPr>
        </p:nvSpPr>
        <p:spPr>
          <a:xfrm>
            <a:off x="0" y="0"/>
            <a:ext cx="12131675" cy="701040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第1节　孟德尔的豌豆杂交实验(一</a:t>
            </a:r>
            <a:r>
              <a:rPr lang="en-US" altLang="zh-CN" sz="4000" b="1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lang="en-US" altLang="zh-CN" sz="4000" b="1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9"/>
            </p:custDataLst>
          </p:nvPr>
        </p:nvSpPr>
        <p:spPr>
          <a:xfrm>
            <a:off x="0" y="701040"/>
            <a:ext cx="323596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一、必备知识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流程图: 可选过程 11" title=""/>
          <p:cNvSpPr/>
          <p:nvPr>
            <p:custDataLst>
              <p:tags r:id="rId10"/>
            </p:custDataLst>
          </p:nvPr>
        </p:nvSpPr>
        <p:spPr>
          <a:xfrm>
            <a:off x="0" y="1405890"/>
            <a:ext cx="2203450" cy="694055"/>
          </a:xfrm>
          <a:prstGeom prst="flowChartAlternateProces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知识点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3450" y="1275080"/>
            <a:ext cx="9084310" cy="678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45"/>
              </a:spcBef>
            </a:pPr>
            <a:r>
              <a:rPr lang="en-US" altLang="zh-CN" sz="3200" smtClean="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3200" smtClean="0">
                <a:solidFill>
                  <a:schemeClr val="tx2"/>
                </a:solidFill>
                <a:latin typeface="Adobe 黑体 Std R" pitchFamily="34" charset="-122"/>
                <a:ea typeface="Adobe 黑体 Std R" pitchFamily="34" charset="-122"/>
                <a:sym typeface="+mn-ea"/>
              </a:rPr>
              <a:t>性状分离比的模拟实验</a:t>
            </a:r>
            <a:endParaRPr lang="zh-CN" altLang="en-US" sz="3200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351282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二、知识辨析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131445" y="1569720"/>
            <a:ext cx="10930890" cy="45789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latinLnBrk="1" hangingPunct="0">
              <a:lnSpc>
                <a:spcPct val="150000"/>
              </a:lnSpc>
              <a:spcBef>
                <a:spcPts val="145"/>
              </a:spcBef>
              <a:buClrTx/>
              <a:buSzTx/>
              <a:buNone/>
            </a:pPr>
            <a: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1.孟德尔提出的假说内容是若F1为杂合子(Dd),则其能产生两种配子,且比例为</a:t>
            </a:r>
            <a:b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</a:br>
            <a: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1∶1。这种说法正确吗?</a:t>
            </a:r>
            <a:endParaRPr lang="en-US" altLang="zh-CN" sz="2400" b="1" kern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algn="l" eaLnBrk="0" latinLnBrk="1" hangingPunct="0">
              <a:lnSpc>
                <a:spcPct val="150000"/>
              </a:lnSpc>
              <a:spcBef>
                <a:spcPts val="145"/>
              </a:spcBef>
              <a:buClrTx/>
              <a:buSzTx/>
              <a:buNone/>
            </a:pPr>
            <a: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不正确。若F1为杂合子(Dd),则其能产生两种配子,且比例为1∶1,这是孟德尔演</a:t>
            </a:r>
            <a:b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</a:br>
            <a: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绎推理的内容。</a:t>
            </a:r>
            <a:endParaRPr lang="en-US" altLang="zh-CN" sz="2400" b="1" kern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algn="l" eaLnBrk="0" latinLnBrk="1" hangingPunct="0">
              <a:lnSpc>
                <a:spcPct val="150000"/>
              </a:lnSpc>
              <a:spcBef>
                <a:spcPts val="145"/>
              </a:spcBef>
              <a:buClrTx/>
              <a:buSzTx/>
              <a:buNone/>
            </a:pPr>
            <a: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2.F1测交子代的性状表现及比例直接真实地反映出F1产生的配子的种类及比例,</a:t>
            </a:r>
            <a:b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</a:br>
            <a:r>
              <a:rPr lang="en-US" altLang="zh-CN" sz="2400" b="1" kern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验证了当时孟德尔假设的遗传因子的传递规律。这种说法正确吗?</a:t>
            </a:r>
            <a:endParaRPr lang="en-US" altLang="zh-CN" sz="2400" b="1" kern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65" charset="-122"/>
              <a:ea typeface="宋体" panose="02010600030101010101" pitchFamily="2" charset="-122"/>
            </a:endParaRPr>
          </a:p>
          <a:p>
            <a:pPr marL="0" algn="l" eaLnBrk="0" latinLnBrk="1" hangingPunct="0">
              <a:lnSpc>
                <a:spcPct val="150000"/>
              </a:lnSpc>
              <a:spcBef>
                <a:spcPts val="145"/>
              </a:spcBef>
              <a:buClrTx/>
              <a:buSzTx/>
              <a:buNone/>
            </a:pPr>
            <a: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正确。测交的目的就是验证孟德尔假设的遗传因子的传递规律,测交能反映出F1</a:t>
            </a:r>
            <a:b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</a:br>
            <a:r>
              <a:rPr lang="en-US" altLang="zh-CN" sz="2400" b="1" kern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产生的配子的种类及比例。</a:t>
            </a:r>
            <a:endParaRPr lang="en-US" altLang="zh-CN" sz="2400" b="1" kern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351282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二、知识辨析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131445" y="1569720"/>
            <a:ext cx="10930890" cy="2879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3.某植物的绿色幼苗在黑暗中变成黄色,高茎豌豆的子代出现高茎豌豆和矮茎豌</a:t>
            </a:r>
            <a:br>
              <a:rPr sz="2400">
                <a:sym typeface="+mn-ea"/>
              </a:rPr>
            </a:b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豆,这些变化都是由环境造成的。这种说法正确吗?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FF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不正确。生物的性状表现是遗传因子和环境共同作用的结果。绿色幼苗在黑暗</a:t>
            </a:r>
            <a:br>
              <a:rPr sz="2400">
                <a:solidFill>
                  <a:srgbClr val="FF0000"/>
                </a:solidFill>
                <a:sym typeface="+mn-ea"/>
              </a:rPr>
            </a:br>
            <a:r>
              <a:rPr lang="zh-CN" altLang="en-US" sz="2400" kern="0" smtClean="0">
                <a:solidFill>
                  <a:srgbClr val="FF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中黄化受环境因素的影响,高茎豌豆的后代出现高茎豌豆和矮茎豌豆属于性状分</a:t>
            </a:r>
            <a:br>
              <a:rPr sz="2400">
                <a:solidFill>
                  <a:srgbClr val="FF0000"/>
                </a:solidFill>
                <a:sym typeface="+mn-ea"/>
              </a:rPr>
            </a:br>
            <a:r>
              <a:rPr lang="zh-CN" altLang="en-US" sz="2400" kern="0" smtClean="0">
                <a:solidFill>
                  <a:srgbClr val="FF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离,不是环境因素导致的。</a:t>
            </a:r>
            <a:endParaRPr lang="en-US" altLang="zh-CN" sz="2400" b="1" kern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65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431038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三、能力提升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2" title=""/>
          <p:cNvSpPr txBox="1"/>
          <p:nvPr>
            <p:custDataLst>
              <p:tags r:id="rId9"/>
            </p:custDataLst>
          </p:nvPr>
        </p:nvSpPr>
        <p:spPr>
          <a:xfrm>
            <a:off x="0" y="1608455"/>
            <a:ext cx="12195175" cy="282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（一）.遗传因子组成的判断</a:t>
            </a:r>
            <a:endParaRPr lang="zh-CN" altLang="en-US" sz="2400" b="1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b="1" kern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1、正推法: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根据亲代遗传因子组成、性状表现推断子代的遗传因子组成和性状表现,如表所示。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 kern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aphicFrame>
        <p:nvGraphicFramePr>
          <p:cNvPr id="9" name="表格 2" title="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191895" y="2803525"/>
          <a:ext cx="10175240" cy="3961765"/>
        </p:xfrm>
        <a:graphic>
          <a:graphicData uri="http://schemas.openxmlformats.org/drawingml/2006/table">
            <a:tbl>
              <a:tblPr/>
              <a:tblGrid>
                <a:gridCol w="2707640"/>
                <a:gridCol w="1163955"/>
                <a:gridCol w="3490595"/>
                <a:gridCol w="2813050"/>
              </a:tblGrid>
              <a:tr h="474980">
                <a:tc gridSpan="2"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亲本组合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 hMerge="1">
                  <a:txBody>
                    <a:bodyPr vert="horz" wrap="square"/>
                    <a:lstStyle/>
                    <a:p/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子代遗传因子组成及比例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子代性状表现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669925">
                <a:tc rowSpan="3"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纯合子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纯合子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全为显性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489585">
                <a:tc vMerge="1">
                  <a:txBody>
                    <a:bodyPr vert="horz" wrap="square"/>
                    <a:lstStyle/>
                    <a:p/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全为显性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489585">
                <a:tc vMerge="1">
                  <a:txBody>
                    <a:bodyPr vert="horz" wrap="square"/>
                    <a:lstStyle/>
                    <a:p/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全为隐性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474980"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杂合子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杂合子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AA∶Aa∶aa=1∶2∶1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显性∶隐性=3∶1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474345">
                <a:tc rowSpan="2"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纯合子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杂合子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AA∶Aa=1∶1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全为显性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  <a:tr h="474980">
                <a:tc vMerge="1">
                  <a:txBody>
                    <a:bodyPr vert="horz" wrap="square"/>
                    <a:lstStyle/>
                    <a:p/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Arial Narrow" pitchFamily="65" charset="-122"/>
                          <a:ea typeface="Arial Unicode MS" pitchFamily="65" charset="-122"/>
                        </a:rPr>
                        <a:t>×</a:t>
                      </a: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Aa∶aa=1∶1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  <a:tc>
                  <a:txBody>
                    <a:bodyPr vert="horz" wrap="square"/>
                    <a:lstStyle/>
                    <a:p>
                      <a:pPr eaLnBrk="0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</a:pPr>
                      <a:r>
                        <a:rPr lang="zh-CN" altLang="en-US" sz="2000" kern="0" smtClean="0">
                          <a:solidFill>
                            <a:srgbClr val="000000"/>
                          </a:solidFill>
                          <a:latin typeface="Times New Roman" panose="02020603050405020304" pitchFamily="65" charset="-122"/>
                          <a:ea typeface="宋体" panose="02010600030101010101" pitchFamily="2" charset="-122"/>
                        </a:rPr>
                        <a:t>显性∶隐性=1∶1</a:t>
                      </a:r>
                      <a:endParaRPr lang="zh-CN" altLang="en-US" sz="2000" kern="0" smtClean="0">
                        <a:solidFill>
                          <a:srgbClr val="000000"/>
                        </a:solidFill>
                        <a:latin typeface="Times New Roman" panose="02020603050405020304" pitchFamily="65" charset="-122"/>
                        <a:ea typeface="宋体" panose="02010600030101010101" pitchFamily="2" charset="-122"/>
                      </a:endParaRPr>
                    </a:p>
                  </a:txBody>
                  <a:tcPr marL="45720" marR="45720"/>
                </a:tc>
              </a:tr>
            </a:tbl>
          </a:graphicData>
        </a:graphic>
      </p:graphicFrame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431038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三、能力提升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2" title=""/>
          <p:cNvSpPr txBox="1"/>
          <p:nvPr>
            <p:custDataLst>
              <p:tags r:id="rId9"/>
            </p:custDataLst>
          </p:nvPr>
        </p:nvSpPr>
        <p:spPr>
          <a:xfrm>
            <a:off x="0" y="1608455"/>
            <a:ext cx="12195175" cy="632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（一）.遗传因子组成的判断</a:t>
            </a:r>
            <a:endParaRPr lang="zh-CN" altLang="en-US" sz="2400" b="1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2.逆推法:由子代的遗传因子组成或性状表现推断亲代的遗传因子组成、性状表现。</a:t>
            </a:r>
            <a:endParaRPr lang="zh-CN" altLang="en-US" sz="2400"/>
          </a:p>
          <a:p>
            <a:pPr indent="0" eaLnBrk="0" fontAlgn="auto" latinLnBrk="1" hangingPunct="0">
              <a:lnSpc>
                <a:spcPts val="3480"/>
              </a:lnSpc>
              <a:spcBef>
                <a:spcPts val="100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(1)遗传因子填充法:先根据亲代的性状表现写出能确定的遗传因子组成,如显性个体的遗传因子组成可用A_表示,隐性个体的遗传因子组成只有一种aa,根据子代中一对遗传因子分别来自两个亲本,可推出亲本中未知的遗传因子。</a:t>
            </a:r>
            <a:endParaRPr lang="zh-CN" altLang="en-US" sz="2400"/>
          </a:p>
          <a:p>
            <a:pPr indent="0" eaLnBrk="0" fontAlgn="auto" latinLnBrk="1" hangingPunct="0">
              <a:lnSpc>
                <a:spcPts val="3480"/>
              </a:lnSpc>
              <a:spcBef>
                <a:spcPts val="100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(2)隐性纯合突破法:隐性个体一定为纯合子(aa),如果子代中有隐性个体存在,则其中的一个a来自母本,一个a来自父本,再结合亲本性状确定亲本遗传因子组成。</a:t>
            </a:r>
            <a:endParaRPr lang="zh-CN" altLang="en-US" sz="2400"/>
          </a:p>
          <a:p>
            <a:pPr indent="0" eaLnBrk="0" fontAlgn="auto" latinLnBrk="1" hangingPunct="0">
              <a:lnSpc>
                <a:spcPts val="3480"/>
              </a:lnSpc>
              <a:spcBef>
                <a:spcPts val="100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(3)性状比例判断法:根据分离定律中规律性比例直接判断。如子代性状表现出现3∶1的比例,则亲本为Aa</a:t>
            </a:r>
            <a:r>
              <a:rPr lang="zh-CN" altLang="en-US" sz="2400" kern="0" smtClean="0">
                <a:solidFill>
                  <a:srgbClr val="000000"/>
                </a:solidFill>
                <a:latin typeface="Arial Narrow" pitchFamily="65" charset="-122"/>
                <a:ea typeface="Arial Unicode MS" pitchFamily="65" charset="-122"/>
                <a:sym typeface="+mn-ea"/>
              </a:rPr>
              <a:t>×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Aa;子代性状表现出现1∶1的比例,则亲本为Aa</a:t>
            </a:r>
            <a:r>
              <a:rPr lang="zh-CN" altLang="en-US" sz="2400" kern="0" smtClean="0">
                <a:solidFill>
                  <a:srgbClr val="000000"/>
                </a:solidFill>
                <a:latin typeface="Arial Narrow" pitchFamily="65" charset="-122"/>
                <a:ea typeface="Arial Unicode MS" pitchFamily="65" charset="-122"/>
                <a:sym typeface="+mn-ea"/>
              </a:rPr>
              <a:t>×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aa;子代全为显性性状,则亲本中至少有一方为显性纯合子(AA);子代全为隐性性状,</a:t>
            </a:r>
            <a:br>
              <a:rPr sz="2400">
                <a:sym typeface="+mn-ea"/>
              </a:rPr>
            </a:b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则双亲均为隐性纯合子(aa)。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 kern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431038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三、能力提升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2" title=""/>
          <p:cNvSpPr txBox="1"/>
          <p:nvPr>
            <p:custDataLst>
              <p:tags r:id="rId9"/>
            </p:custDataLst>
          </p:nvPr>
        </p:nvSpPr>
        <p:spPr>
          <a:xfrm>
            <a:off x="0" y="1608455"/>
            <a:ext cx="12195175" cy="4505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（一）.遗传因子组成的判断</a:t>
            </a:r>
            <a:endParaRPr lang="zh-CN" altLang="en-US" sz="2400" b="1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2.逆推法:由子代的遗传因子组成或性状表现推断亲代的遗传因子组成、性状表现。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(3)性状比例判断法:根据分离定律中规律性比例直接判断。如子代性状表现出现3∶1的比例,则亲本为Aa</a:t>
            </a:r>
            <a:r>
              <a:rPr lang="zh-CN" altLang="en-US" sz="2400" kern="0" smtClean="0">
                <a:solidFill>
                  <a:srgbClr val="000000"/>
                </a:solidFill>
                <a:latin typeface="Arial Narrow" pitchFamily="65" charset="-122"/>
                <a:ea typeface="Arial Unicode MS" pitchFamily="65" charset="-122"/>
                <a:sym typeface="+mn-ea"/>
              </a:rPr>
              <a:t>×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Aa;子代性状表现出现1∶1的比例,则亲本为Aa</a:t>
            </a:r>
            <a:r>
              <a:rPr lang="zh-CN" altLang="en-US" sz="2400" kern="0" smtClean="0">
                <a:solidFill>
                  <a:srgbClr val="000000"/>
                </a:solidFill>
                <a:latin typeface="Arial Narrow" pitchFamily="65" charset="-122"/>
                <a:ea typeface="Arial Unicode MS" pitchFamily="65" charset="-122"/>
                <a:sym typeface="+mn-ea"/>
              </a:rPr>
              <a:t>×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aa;子代全为显性性状,则亲本中至少有一方为显性纯合子(AA);子代全为隐性性状,</a:t>
            </a:r>
            <a:br>
              <a:rPr sz="2400">
                <a:sym typeface="+mn-ea"/>
              </a:rPr>
            </a:b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则双亲均为隐性纯合子(aa)。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 kern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67535" cy="1779270"/>
          </a:xfrm>
          <a:prstGeom prst="rect">
            <a:avLst/>
          </a:prstGeom>
        </p:spPr>
      </p:pic>
      <p:pic>
        <p:nvPicPr>
          <p:cNvPr id="2" name="图片 1" title="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0800000">
            <a:off x="10416540" y="5166360"/>
            <a:ext cx="1775460" cy="1691640"/>
          </a:xfrm>
          <a:prstGeom prst="rect">
            <a:avLst/>
          </a:prstGeom>
        </p:spPr>
      </p:pic>
      <p:sp>
        <p:nvSpPr>
          <p:cNvPr id="10" name="流程图: 可选过程 9" title=""/>
          <p:cNvSpPr/>
          <p:nvPr>
            <p:custDataLst>
              <p:tags r:id="rId7"/>
            </p:custDataLst>
          </p:nvPr>
        </p:nvSpPr>
        <p:spPr>
          <a:xfrm>
            <a:off x="-635" y="0"/>
            <a:ext cx="12131675" cy="875665"/>
          </a:xfrm>
          <a:prstGeom prst="flowChartAlternateProcess">
            <a:avLst/>
          </a:prstGeom>
          <a:gradFill>
            <a:gsLst>
              <a:gs pos="50000">
                <a:schemeClr val="accent5"/>
              </a:gs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第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章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生态系统及其稳定性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流程图: 可选过程 10" title=""/>
          <p:cNvSpPr/>
          <p:nvPr>
            <p:custDataLst>
              <p:tags r:id="rId8"/>
            </p:custDataLst>
          </p:nvPr>
        </p:nvSpPr>
        <p:spPr>
          <a:xfrm>
            <a:off x="0" y="875665"/>
            <a:ext cx="4310380" cy="694055"/>
          </a:xfrm>
          <a:prstGeom prst="flowChartAlternateProcess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三、能力提升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2" title=""/>
          <p:cNvSpPr txBox="1"/>
          <p:nvPr>
            <p:custDataLst>
              <p:tags r:id="rId9"/>
            </p:custDataLst>
          </p:nvPr>
        </p:nvSpPr>
        <p:spPr>
          <a:xfrm>
            <a:off x="0" y="1608455"/>
            <a:ext cx="12195175" cy="5116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en-US" altLang="zh-CN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(</a:t>
            </a:r>
            <a:r>
              <a:rPr lang="zh-CN" altLang="zh-CN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一）</a:t>
            </a:r>
            <a:r>
              <a:rPr lang="zh-CN" altLang="en-US" sz="2400" b="1" smtClean="0">
                <a:solidFill>
                  <a:srgbClr val="0070C0"/>
                </a:solidFill>
                <a:latin typeface="微软雅黑" panose="020b0503020204020204" charset="-122"/>
                <a:ea typeface="微软雅黑"/>
                <a:sym typeface="+mn-ea"/>
              </a:rPr>
              <a:t>.遗传因子组成的判断</a:t>
            </a:r>
            <a:endParaRPr lang="zh-CN" altLang="en-US" sz="2400" b="1" smtClean="0">
              <a:solidFill>
                <a:srgbClr val="0070C0"/>
              </a:solidFill>
              <a:latin typeface="微软雅黑" panose="020b0503020204020204" charset="-122"/>
              <a:ea typeface="微软雅黑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pc="282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 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典例　人类酒窝由一对遗传因子决定,属于显性遗传。甲、乙分别代表有、无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酒窝的男性,丙、丁分别代表有、无酒窝的女性。下列叙述正确的是</a:t>
            </a:r>
            <a:r>
              <a:rPr lang="zh-CN" altLang="en-US" sz="2400" kern="0" spc="394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 </a:t>
            </a: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(　    )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A.若甲与丙结婚,生出的孩子一定都有酒窝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B.若乙与丁结婚,生出的所有孩子都无酒窝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C.若乙与丙结婚,生出的孩子有酒窝的概率为50%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r>
              <a:rPr lang="zh-CN" altLang="en-US" sz="2400" kern="0" smtClean="0">
                <a:solidFill>
                  <a:srgbClr val="000000"/>
                </a:solidFill>
                <a:latin typeface="Times New Roman" panose="02020603050405020304" pitchFamily="65" charset="-122"/>
                <a:ea typeface="宋体" panose="02010600030101010101" pitchFamily="2" charset="-122"/>
                <a:sym typeface="+mn-ea"/>
              </a:rPr>
              <a:t>D.若甲与丁结婚,生出一个无酒窝的男孩,则甲可能是纯合子</a:t>
            </a:r>
            <a:endParaRPr lang="zh-CN" altLang="en-US" sz="2400"/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 eaLnBrk="0" latinLnBrk="1" hangingPunct="0">
              <a:lnSpc>
                <a:spcPct val="150000"/>
              </a:lnSpc>
              <a:spcBef>
                <a:spcPts val="145"/>
              </a:spcBef>
              <a:buNone/>
            </a:pPr>
            <a:endParaRPr lang="zh-CN" altLang="en-US" sz="2400" b="1" kern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TextBox 3" title="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397473" y="2845216"/>
            <a:ext cx="35719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smtClean="0">
                <a:solidFill>
                  <a:srgbClr val="FF0000"/>
                </a:solidFill>
              </a:rPr>
              <a:t>B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https://d.book118.com/335302100133011114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493"/>
</p:tagLst>
</file>

<file path=ppt/tags/tag2.xml><?xml version="1.0" encoding="utf-8"?>
<p:tagLst xmlns:p="http://schemas.openxmlformats.org/presentationml/2006/main">
  <p:tag name="AS_UNIQUEID" val="1494"/>
</p:tagLst>
</file>

<file path=ppt/tags/tag3.xml><?xml version="1.0" encoding="utf-8"?>
<p:tagLst xmlns:p="http://schemas.openxmlformats.org/presentationml/2006/main">
  <p:tag name="AS_UNIQUEID" val="1495"/>
</p:tagLst>
</file>

<file path=ppt/tags/tag4.xml><?xml version="1.0" encoding="utf-8"?>
<p:tagLst xmlns:p="http://schemas.openxmlformats.org/presentationml/2006/main">
  <p:tag name="AS_UNIQUEID" val="1496"/>
</p:tagLst>
</file>

<file path=ppt/tags/tag5.xml><?xml version="1.0" encoding="utf-8"?>
<p:tagLst xmlns:p="http://schemas.openxmlformats.org/presentationml/2006/main">
  <p:tag name="AS_UNIQUEID" val="1497"/>
</p:tagLst>
</file>

<file path=ppt/tags/tag6.xml><?xml version="1.0" encoding="utf-8"?>
<p:tagLst xmlns:p="http://schemas.openxmlformats.org/presentationml/2006/main">
  <p:tag name="AS_UNIQUEID" val="1498"/>
</p:tagLst>
</file>

<file path=ppt/tags/tag7.xml><?xml version="1.0" encoding="utf-8"?>
<p:tagLst xmlns:p="http://schemas.openxmlformats.org/presentationml/2006/main">
  <p:tag name="AS_UNIQUEID" val="1499"/>
</p:tagLst>
</file>

<file path=ppt/tags/tag8.xml><?xml version="1.0" encoding="utf-8"?>
<p:tagLst xmlns:p="http://schemas.openxmlformats.org/presentationml/2006/main">
  <p:tag name="AS_UNIQUEID" val="1500"/>
</p:tagLst>
</file>

<file path=ppt/tags/tag9.xml><?xml version="1.0" encoding="utf-8"?>
<p:tagLst xmlns:p="http://schemas.openxmlformats.org/presentationml/2006/main">
  <p:tag name="AS_UNIQUEID" val="1501"/>
</p:tagLst>
</file>

<file path=ppt/tags/tag10.xml><?xml version="1.0" encoding="utf-8"?>
<p:tagLst xmlns:p="http://schemas.openxmlformats.org/presentationml/2006/main">
  <p:tag name="AS_UNIQUEID" val="1502"/>
</p:tagLst>
</file>

<file path=ppt/tags/tag11.xml><?xml version="1.0" encoding="utf-8"?>
<p:tagLst xmlns:p="http://schemas.openxmlformats.org/presentationml/2006/main">
  <p:tag name="AS_UNIQUEID" val="1503"/>
</p:tagLst>
</file>

<file path=ppt/tags/tag12.xml><?xml version="1.0" encoding="utf-8"?>
<p:tagLst xmlns:p="http://schemas.openxmlformats.org/presentationml/2006/main">
  <p:tag name="AS_UNIQUEID" val="1504"/>
</p:tagLst>
</file>

<file path=ppt/tags/tag13.xml><?xml version="1.0" encoding="utf-8"?>
<p:tagLst xmlns:p="http://schemas.openxmlformats.org/presentationml/2006/main">
  <p:tag name="AS_UNIQUEID" val="1505"/>
</p:tagLst>
</file>

<file path=ppt/tags/tag14.xml><?xml version="1.0" encoding="utf-8"?>
<p:tagLst xmlns:p="http://schemas.openxmlformats.org/presentationml/2006/main">
  <p:tag name="AS_UNIQUEID" val="1506"/>
</p:tagLst>
</file>

<file path=ppt/tags/tag15.xml><?xml version="1.0" encoding="utf-8"?>
<p:tagLst xmlns:p="http://schemas.openxmlformats.org/presentationml/2006/main">
  <p:tag name="AS_UNIQUEID" val="1507"/>
</p:tagLst>
</file>

<file path=ppt/tags/tag16.xml><?xml version="1.0" encoding="utf-8"?>
<p:tagLst xmlns:p="http://schemas.openxmlformats.org/presentationml/2006/main">
  <p:tag name="AS_UNIQUEID" val="1508"/>
</p:tagLst>
</file>

<file path=ppt/tags/tag17.xml><?xml version="1.0" encoding="utf-8"?>
<p:tagLst xmlns:p="http://schemas.openxmlformats.org/presentationml/2006/main">
  <p:tag name="AS_UNIQUEID" val="1509"/>
</p:tagLst>
</file>

<file path=ppt/tags/tag18.xml><?xml version="1.0" encoding="utf-8"?>
<p:tagLst xmlns:p="http://schemas.openxmlformats.org/presentationml/2006/main">
  <p:tag name="AS_UNIQUEID" val="1510"/>
</p:tagLst>
</file>

<file path=ppt/tags/tag19.xml><?xml version="1.0" encoding="utf-8"?>
<p:tagLst xmlns:p="http://schemas.openxmlformats.org/presentationml/2006/main">
  <p:tag name="AS_UNIQUEID" val="1511"/>
</p:tagLst>
</file>

<file path=ppt/tags/tag20.xml><?xml version="1.0" encoding="utf-8"?>
<p:tagLst xmlns:p="http://schemas.openxmlformats.org/presentationml/2006/main">
  <p:tag name="AS_UNIQUEID" val="1512"/>
</p:tagLst>
</file>

<file path=ppt/tags/tag21.xml><?xml version="1.0" encoding="utf-8"?>
<p:tagLst xmlns:p="http://schemas.openxmlformats.org/presentationml/2006/main">
  <p:tag name="AS_UNIQUEID" val="1513"/>
</p:tagLst>
</file>

<file path=ppt/tags/tag22.xml><?xml version="1.0" encoding="utf-8"?>
<p:tagLst xmlns:p="http://schemas.openxmlformats.org/presentationml/2006/main">
  <p:tag name="AS_UNIQUEID" val="1514"/>
</p:tagLst>
</file>

<file path=ppt/tags/tag23.xml><?xml version="1.0" encoding="utf-8"?>
<p:tagLst xmlns:p="http://schemas.openxmlformats.org/presentationml/2006/main">
  <p:tag name="AS_UNIQUEID" val="1515"/>
</p:tagLst>
</file>

<file path=ppt/tags/tag24.xml><?xml version="1.0" encoding="utf-8"?>
<p:tagLst xmlns:p="http://schemas.openxmlformats.org/presentationml/2006/main">
  <p:tag name="AS_UNIQUEID" val="1516"/>
</p:tagLst>
</file>

<file path=ppt/tags/tag25.xml><?xml version="1.0" encoding="utf-8"?>
<p:tagLst xmlns:p="http://schemas.openxmlformats.org/presentationml/2006/main">
  <p:tag name="AS_UNIQUEID" val="1517"/>
</p:tagLst>
</file>

<file path=ppt/tags/tag26.xml><?xml version="1.0" encoding="utf-8"?>
<p:tagLst xmlns:p="http://schemas.openxmlformats.org/presentationml/2006/main">
  <p:tag name="AS_UNIQUEID" val="1518"/>
</p:tagLst>
</file>

<file path=ppt/tags/tag27.xml><?xml version="1.0" encoding="utf-8"?>
<p:tagLst xmlns:p="http://schemas.openxmlformats.org/presentationml/2006/main">
  <p:tag name="AS_UNIQUEID" val="1519"/>
</p:tagLst>
</file>

<file path=ppt/tags/tag28.xml><?xml version="1.0" encoding="utf-8"?>
<p:tagLst xmlns:p="http://schemas.openxmlformats.org/presentationml/2006/main">
  <p:tag name="AS_UNIQUEID" val="1520"/>
</p:tagLst>
</file>

<file path=ppt/tags/tag29.xml><?xml version="1.0" encoding="utf-8"?>
<p:tagLst xmlns:p="http://schemas.openxmlformats.org/presentationml/2006/main">
  <p:tag name="AS_UNIQUEID" val="1521"/>
</p:tagLst>
</file>

<file path=ppt/tags/tag30.xml><?xml version="1.0" encoding="utf-8"?>
<p:tagLst xmlns:p="http://schemas.openxmlformats.org/presentationml/2006/main">
  <p:tag name="AS_UNIQUEID" val="1522"/>
</p:tagLst>
</file>

<file path=ppt/tags/tag31.xml><?xml version="1.0" encoding="utf-8"?>
<p:tagLst xmlns:p="http://schemas.openxmlformats.org/presentationml/2006/main">
  <p:tag name="AS_UNIQUEID" val="1523"/>
</p:tagLst>
</file>

<file path=ppt/tags/tag32.xml><?xml version="1.0" encoding="utf-8"?>
<p:tagLst xmlns:p="http://schemas.openxmlformats.org/presentationml/2006/main">
  <p:tag name="AS_UNIQUEID" val="1524"/>
</p:tagLst>
</file>

<file path=ppt/tags/tag33.xml><?xml version="1.0" encoding="utf-8"?>
<p:tagLst xmlns:p="http://schemas.openxmlformats.org/presentationml/2006/main">
  <p:tag name="AS_UNIQUEID" val="1525"/>
</p:tagLst>
</file>

<file path=ppt/tags/tag34.xml><?xml version="1.0" encoding="utf-8"?>
<p:tagLst xmlns:p="http://schemas.openxmlformats.org/presentationml/2006/main">
  <p:tag name="AS_UNIQUEID" val="1526"/>
</p:tagLst>
</file>

<file path=ppt/tags/tag35.xml><?xml version="1.0" encoding="utf-8"?>
<p:tagLst xmlns:p="http://schemas.openxmlformats.org/presentationml/2006/main">
  <p:tag name="AS_UNIQUEID" val="1527"/>
</p:tagLst>
</file>

<file path=ppt/tags/tag36.xml><?xml version="1.0" encoding="utf-8"?>
<p:tagLst xmlns:p="http://schemas.openxmlformats.org/presentationml/2006/main">
  <p:tag name="AS_UNIQUEID" val="1528"/>
</p:tagLst>
</file>

<file path=ppt/tags/tag37.xml><?xml version="1.0" encoding="utf-8"?>
<p:tagLst xmlns:p="http://schemas.openxmlformats.org/presentationml/2006/main">
  <p:tag name="AS_UNIQUEID" val="1529"/>
</p:tagLst>
</file>

<file path=ppt/tags/tag38.xml><?xml version="1.0" encoding="utf-8"?>
<p:tagLst xmlns:p="http://schemas.openxmlformats.org/presentationml/2006/main">
  <p:tag name="AS_UNIQUEID" val="1530"/>
</p:tagLst>
</file>

<file path=ppt/tags/tag39.xml><?xml version="1.0" encoding="utf-8"?>
<p:tagLst xmlns:p="http://schemas.openxmlformats.org/presentationml/2006/main">
  <p:tag name="AS_UNIQUEID" val="1531"/>
</p:tagLst>
</file>

<file path=ppt/tags/tag40.xml><?xml version="1.0" encoding="utf-8"?>
<p:tagLst xmlns:p="http://schemas.openxmlformats.org/presentationml/2006/main">
  <p:tag name="AS_UNIQUEID" val="1532"/>
</p:tagLst>
</file>

<file path=ppt/tags/tag41.xml><?xml version="1.0" encoding="utf-8"?>
<p:tagLst xmlns:p="http://schemas.openxmlformats.org/presentationml/2006/main">
  <p:tag name="AS_UNIQUEID" val="1533"/>
</p:tagLst>
</file>

<file path=ppt/tags/tag42.xml><?xml version="1.0" encoding="utf-8"?>
<p:tagLst xmlns:p="http://schemas.openxmlformats.org/presentationml/2006/main">
  <p:tag name="AS_UNIQUEID" val="1534"/>
</p:tagLst>
</file>

<file path=ppt/tags/tag43.xml><?xml version="1.0" encoding="utf-8"?>
<p:tagLst xmlns:p="http://schemas.openxmlformats.org/presentationml/2006/main">
  <p:tag name="AS_UNIQUEID" val="1535"/>
</p:tagLst>
</file>

<file path=ppt/tags/tag44.xml><?xml version="1.0" encoding="utf-8"?>
<p:tagLst xmlns:p="http://schemas.openxmlformats.org/presentationml/2006/main">
  <p:tag name="AS_UNIQUEID" val="1536"/>
</p:tagLst>
</file>

<file path=ppt/tags/tag45.xml><?xml version="1.0" encoding="utf-8"?>
<p:tagLst xmlns:p="http://schemas.openxmlformats.org/presentationml/2006/main">
  <p:tag name="AS_UNIQUEID" val="1537"/>
</p:tagLst>
</file>

<file path=ppt/tags/tag46.xml><?xml version="1.0" encoding="utf-8"?>
<p:tagLst xmlns:p="http://schemas.openxmlformats.org/presentationml/2006/main">
  <p:tag name="AS_UNIQUEID" val="1538"/>
</p:tagLst>
</file>

<file path=ppt/tags/tag47.xml><?xml version="1.0" encoding="utf-8"?>
<p:tagLst xmlns:p="http://schemas.openxmlformats.org/presentationml/2006/main">
  <p:tag name="AS_UNIQUEID" val="1539"/>
</p:tagLst>
</file>

<file path=ppt/tags/tag48.xml><?xml version="1.0" encoding="utf-8"?>
<p:tagLst xmlns:p="http://schemas.openxmlformats.org/presentationml/2006/main">
  <p:tag name="AS_UNIQUEID" val="1540"/>
</p:tagLst>
</file>

<file path=ppt/tags/tag49.xml><?xml version="1.0" encoding="utf-8"?>
<p:tagLst xmlns:p="http://schemas.openxmlformats.org/presentationml/2006/main">
  <p:tag name="AS_UNIQUEID" val="1541"/>
</p:tagLst>
</file>

<file path=ppt/tags/tag50.xml><?xml version="1.0" encoding="utf-8"?>
<p:tagLst xmlns:p="http://schemas.openxmlformats.org/presentationml/2006/main">
  <p:tag name="AS_UNIQUEID" val="1542"/>
</p:tagLst>
</file>

<file path=ppt/tags/tag51.xml><?xml version="1.0" encoding="utf-8"?>
<p:tagLst xmlns:p="http://schemas.openxmlformats.org/presentationml/2006/main">
  <p:tag name="AS_UNIQUEID" val="1543"/>
</p:tagLst>
</file>

<file path=ppt/tags/tag52.xml><?xml version="1.0" encoding="utf-8"?>
<p:tagLst xmlns:p="http://schemas.openxmlformats.org/presentationml/2006/main">
  <p:tag name="AS_UNIQUEID" val="1544"/>
</p:tagLst>
</file>

<file path=ppt/tags/tag53.xml><?xml version="1.0" encoding="utf-8"?>
<p:tagLst xmlns:p="http://schemas.openxmlformats.org/presentationml/2006/main">
  <p:tag name="AS_UNIQUEID" val="1545"/>
</p:tagLst>
</file>

<file path=ppt/tags/tag54.xml><?xml version="1.0" encoding="utf-8"?>
<p:tagLst xmlns:p="http://schemas.openxmlformats.org/presentationml/2006/main">
  <p:tag name="AS_UNIQUEID" val="1546"/>
</p:tagLst>
</file>

<file path=ppt/tags/tag55.xml><?xml version="1.0" encoding="utf-8"?>
<p:tagLst xmlns:p="http://schemas.openxmlformats.org/presentationml/2006/main">
  <p:tag name="AS_UNIQUEID" val="1547"/>
</p:tagLst>
</file>

<file path=ppt/tags/tag56.xml><?xml version="1.0" encoding="utf-8"?>
<p:tagLst xmlns:p="http://schemas.openxmlformats.org/presentationml/2006/main">
  <p:tag name="AS_UNIQUEID" val="1548"/>
</p:tagLst>
</file>

<file path=ppt/tags/tag57.xml><?xml version="1.0" encoding="utf-8"?>
<p:tagLst xmlns:p="http://schemas.openxmlformats.org/presentationml/2006/main">
  <p:tag name="AS_UNIQUEID" val="1549"/>
</p:tagLst>
</file>

<file path=ppt/tags/tag58.xml><?xml version="1.0" encoding="utf-8"?>
<p:tagLst xmlns:p="http://schemas.openxmlformats.org/presentationml/2006/main">
  <p:tag name="AS_UNIQUEID" val="1550"/>
</p:tagLst>
</file>

<file path=ppt/tags/tag59.xml><?xml version="1.0" encoding="utf-8"?>
<p:tagLst xmlns:p="http://schemas.openxmlformats.org/presentationml/2006/main">
  <p:tag name="AS_UNIQUEID" val="1551"/>
</p:tagLst>
</file>

<file path=ppt/tags/tag60.xml><?xml version="1.0" encoding="utf-8"?>
<p:tagLst xmlns:p="http://schemas.openxmlformats.org/presentationml/2006/main">
  <p:tag name="AS_UNIQUEID" val="1552"/>
</p:tagLst>
</file>

<file path=ppt/tags/tag61.xml><?xml version="1.0" encoding="utf-8"?>
<p:tagLst xmlns:p="http://schemas.openxmlformats.org/presentationml/2006/main">
  <p:tag name="AS_UNIQUEID" val="1553"/>
</p:tagLst>
</file>

<file path=ppt/tags/tag62.xml><?xml version="1.0" encoding="utf-8"?>
<p:tagLst xmlns:p="http://schemas.openxmlformats.org/presentationml/2006/main">
  <p:tag name="AS_UNIQUEID" val="1554"/>
</p:tagLst>
</file>

<file path=ppt/tags/tag63.xml><?xml version="1.0" encoding="utf-8"?>
<p:tagLst xmlns:p="http://schemas.openxmlformats.org/presentationml/2006/main">
  <p:tag name="AS_UNIQUEID" val="1555"/>
</p:tagLst>
</file>

<file path=ppt/tags/tag64.xml><?xml version="1.0" encoding="utf-8"?>
<p:tagLst xmlns:p="http://schemas.openxmlformats.org/presentationml/2006/main">
  <p:tag name="AS_UNIQUEID" val="1556"/>
</p:tagLst>
</file>

<file path=ppt/tags/tag65.xml><?xml version="1.0" encoding="utf-8"?>
<p:tagLst xmlns:p="http://schemas.openxmlformats.org/presentationml/2006/main">
  <p:tag name="AS_UNIQUEID" val="1557"/>
</p:tagLst>
</file>

<file path=ppt/tags/tag66.xml><?xml version="1.0" encoding="utf-8"?>
<p:tagLst xmlns:p="http://schemas.openxmlformats.org/presentationml/2006/main">
  <p:tag name="AS_UNIQUEID" val="1558"/>
</p:tagLst>
</file>

<file path=ppt/tags/tag67.xml><?xml version="1.0" encoding="utf-8"?>
<p:tagLst xmlns:p="http://schemas.openxmlformats.org/presentationml/2006/main">
  <p:tag name="AS_UNIQUEID" val="1559"/>
</p:tagLst>
</file>

<file path=ppt/tags/tag68.xml><?xml version="1.0" encoding="utf-8"?>
<p:tagLst xmlns:p="http://schemas.openxmlformats.org/presentationml/2006/main">
  <p:tag name="AS_UNIQUEID" val="1560"/>
</p:tagLst>
</file>

<file path=ppt/tags/tag69.xml><?xml version="1.0" encoding="utf-8"?>
<p:tagLst xmlns:p="http://schemas.openxmlformats.org/presentationml/2006/main">
  <p:tag name="AS_UNIQUEID" val="1561"/>
</p:tagLst>
</file>

<file path=ppt/tags/tag70.xml><?xml version="1.0" encoding="utf-8"?>
<p:tagLst xmlns:p="http://schemas.openxmlformats.org/presentationml/2006/main">
  <p:tag name="AS_UNIQUEID" val="1562"/>
</p:tagLst>
</file>

<file path=ppt/tags/tag71.xml><?xml version="1.0" encoding="utf-8"?>
<p:tagLst xmlns:p="http://schemas.openxmlformats.org/presentationml/2006/main">
  <p:tag name="AS_UNIQUEID" val="1563"/>
</p:tagLst>
</file>

<file path=ppt/tags/tag72.xml><?xml version="1.0" encoding="utf-8"?>
<p:tagLst xmlns:p="http://schemas.openxmlformats.org/presentationml/2006/main">
  <p:tag name="AS_UNIQUEID" val="1564"/>
</p:tagLst>
</file>

<file path=ppt/tags/tag73.xml><?xml version="1.0" encoding="utf-8"?>
<p:tagLst xmlns:p="http://schemas.openxmlformats.org/presentationml/2006/main">
  <p:tag name="AS_UNIQUEID" val="1565"/>
</p:tagLst>
</file>

<file path=ppt/tags/tag74.xml><?xml version="1.0" encoding="utf-8"?>
<p:tagLst xmlns:p="http://schemas.openxmlformats.org/presentationml/2006/main">
  <p:tag name="AS_UNIQUEID" val="1566"/>
</p:tagLst>
</file>

<file path=ppt/tags/tag75.xml><?xml version="1.0" encoding="utf-8"?>
<p:tagLst xmlns:p="http://schemas.openxmlformats.org/presentationml/2006/main">
  <p:tag name="AS_UNIQUEID" val="1567"/>
</p:tagLst>
</file>

<file path=ppt/tags/tag76.xml><?xml version="1.0" encoding="utf-8"?>
<p:tagLst xmlns:p="http://schemas.openxmlformats.org/presentationml/2006/main">
  <p:tag name="AS_UNIQUEID" val="1328"/>
</p:tagLst>
</file>

<file path=ppt/tags/tag77.xml><?xml version="1.0" encoding="utf-8"?>
<p:tagLst xmlns:p="http://schemas.openxmlformats.org/presentationml/2006/main">
  <p:tag name="AS_UNIQUEID" val="13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AS_UNIQUEID" val="13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AS_UNIQUEID" val="13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AS_UNIQUEID" val="13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AS_UNIQUEID" val="13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AS_UNIQUEID" val="1334"/>
</p:tagLst>
</file>

<file path=ppt/tags/tag83.xml><?xml version="1.0" encoding="utf-8"?>
<p:tagLst xmlns:p="http://schemas.openxmlformats.org/presentationml/2006/main">
  <p:tag name="AS_UNIQUEID" val="13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AS_UNIQUEID" val="13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AS_UNIQUEID" val="13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AS_UNIQUEID" val="13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AS_UNIQUEID" val="13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8.xml><?xml version="1.0" encoding="utf-8"?>
<p:tagLst xmlns:p="http://schemas.openxmlformats.org/presentationml/2006/main">
  <p:tag name="AS_UNIQUEID" val="1340"/>
</p:tagLst>
</file>

<file path=ppt/tags/tag89.xml><?xml version="1.0" encoding="utf-8"?>
<p:tagLst xmlns:p="http://schemas.openxmlformats.org/presentationml/2006/main">
  <p:tag name="AS_UNIQUEID" val="13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AS_UNIQUEID" val="13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AS_UNIQUEID" val="13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AS_UNIQUEID" val="13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AS_UNIQUEID" val="13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AS_UNIQUEID" val="1346"/>
</p:tagLst>
</file>

<file path=ppt/tags/tag95.xml><?xml version="1.0" encoding="utf-8"?>
<p:tagLst xmlns:p="http://schemas.openxmlformats.org/presentationml/2006/main">
  <p:tag name="AS_UNIQUEID" val="13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AS_UNIQUEID" val="13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7.xml><?xml version="1.0" encoding="utf-8"?>
<p:tagLst xmlns:p="http://schemas.openxmlformats.org/presentationml/2006/main">
  <p:tag name="AS_UNIQUEID" val="13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AS_UNIQUEID" val="13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AS_UNIQUEID" val="13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AS_UNIQUEID" val="13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AS_UNIQUEID" val="1353"/>
</p:tagLst>
</file>

<file path=ppt/tags/tag102.xml><?xml version="1.0" encoding="utf-8"?>
<p:tagLst xmlns:p="http://schemas.openxmlformats.org/presentationml/2006/main">
  <p:tag name="AS_UNIQUEID" val="13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AS_UNIQUEID" val="13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4.xml><?xml version="1.0" encoding="utf-8"?>
<p:tagLst xmlns:p="http://schemas.openxmlformats.org/presentationml/2006/main">
  <p:tag name="AS_UNIQUEID" val="13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AS_UNIQUEID" val="13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AS_UNIQUEID" val="13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AS_UNIQUEID" val="13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AS_UNIQUEID" val="13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AS_UNIQUEID" val="13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AS_UNIQUEID" val="1362"/>
</p:tagLst>
</file>

<file path=ppt/tags/tag111.xml><?xml version="1.0" encoding="utf-8"?>
<p:tagLst xmlns:p="http://schemas.openxmlformats.org/presentationml/2006/main">
  <p:tag name="AS_UNIQUEID" val="13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AS_UNIQUEID" val="13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AS_UNIQUEID" val="13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AS_UNIQUEID" val="13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5.xml><?xml version="1.0" encoding="utf-8"?>
<p:tagLst xmlns:p="http://schemas.openxmlformats.org/presentationml/2006/main">
  <p:tag name="AS_UNIQUEID" val="1367"/>
</p:tagLst>
</file>

<file path=ppt/tags/tag116.xml><?xml version="1.0" encoding="utf-8"?>
<p:tagLst xmlns:p="http://schemas.openxmlformats.org/presentationml/2006/main">
  <p:tag name="AS_UNIQUEID" val="13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AS_UNIQUEID" val="13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8.xml><?xml version="1.0" encoding="utf-8"?>
<p:tagLst xmlns:p="http://schemas.openxmlformats.org/presentationml/2006/main">
  <p:tag name="AS_UNIQUEID" val="13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9.xml><?xml version="1.0" encoding="utf-8"?>
<p:tagLst xmlns:p="http://schemas.openxmlformats.org/presentationml/2006/main">
  <p:tag name="AS_UNIQUEID" val="1371"/>
</p:tagLst>
</file>

<file path=ppt/tags/tag120.xml><?xml version="1.0" encoding="utf-8"?>
<p:tagLst xmlns:p="http://schemas.openxmlformats.org/presentationml/2006/main">
  <p:tag name="AS_UNIQUEID" val="13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AS_UNIQUEID" val="13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AS_UNIQUEID" val="13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AS_UNIQUEID" val="13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AS_UNIQUEID" val="13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AS_UNIQUEID" val="13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AS_UNIQUEID" val="1378"/>
</p:tagLst>
</file>

<file path=ppt/tags/tag127.xml><?xml version="1.0" encoding="utf-8"?>
<p:tagLst xmlns:p="http://schemas.openxmlformats.org/presentationml/2006/main">
  <p:tag name="AS_UNIQUEID" val="13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AS_UNIQUEID" val="13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AS_UNIQUEID" val="13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AS_UNIQUEID" val="13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AS_UNIQUEID" val="13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AS_UNIQUEID" val="1384"/>
</p:tagLst>
</file>

<file path=ppt/tags/tag133.xml><?xml version="1.0" encoding="utf-8"?>
<p:tagLst xmlns:p="http://schemas.openxmlformats.org/presentationml/2006/main">
  <p:tag name="AS_UNIQUEID" val="13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4.xml><?xml version="1.0" encoding="utf-8"?>
<p:tagLst xmlns:p="http://schemas.openxmlformats.org/presentationml/2006/main">
  <p:tag name="AS_UNIQUEID" val="13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5.xml><?xml version="1.0" encoding="utf-8"?>
<p:tagLst xmlns:p="http://schemas.openxmlformats.org/presentationml/2006/main">
  <p:tag name="AS_UNIQUEID" val="13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6.xml><?xml version="1.0" encoding="utf-8"?>
<p:tagLst xmlns:p="http://schemas.openxmlformats.org/presentationml/2006/main">
  <p:tag name="AS_UNIQUEID" val="13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7.xml><?xml version="1.0" encoding="utf-8"?>
<p:tagLst xmlns:p="http://schemas.openxmlformats.org/presentationml/2006/main">
  <p:tag name="AS_UNIQUEID" val="1389"/>
</p:tagLst>
</file>

<file path=ppt/tags/tag138.xml><?xml version="1.0" encoding="utf-8"?>
<p:tagLst xmlns:p="http://schemas.openxmlformats.org/presentationml/2006/main">
  <p:tag name="AS_UNIQUEID" val="13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AS_UNIQUEID" val="13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AS_UNIQUEID" val="13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AS_UNIQUEID" val="13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AS_UNIQUEID" val="13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AS_UNIQUEID" val="1395"/>
</p:tagLst>
</file>

<file path=ppt/tags/tag144.xml><?xml version="1.0" encoding="utf-8"?>
<p:tagLst xmlns:p="http://schemas.openxmlformats.org/presentationml/2006/main">
  <p:tag name="AS_UNIQUEID" val="1396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5.xml><?xml version="1.0" encoding="utf-8"?>
<p:tagLst xmlns:p="http://schemas.openxmlformats.org/presentationml/2006/main">
  <p:tag name="AS_UNIQUEID" val="1397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6.xml><?xml version="1.0" encoding="utf-8"?>
<p:tagLst xmlns:p="http://schemas.openxmlformats.org/presentationml/2006/main">
  <p:tag name="AS_UNIQUEID" val="13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7.xml><?xml version="1.0" encoding="utf-8"?>
<p:tagLst xmlns:p="http://schemas.openxmlformats.org/presentationml/2006/main">
  <p:tag name="AS_UNIQUEID" val="13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8.xml><?xml version="1.0" encoding="utf-8"?>
<p:tagLst xmlns:p="http://schemas.openxmlformats.org/presentationml/2006/main">
  <p:tag name="AS_UNIQUEID" val="14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9.xml><?xml version="1.0" encoding="utf-8"?>
<p:tagLst xmlns:p="http://schemas.openxmlformats.org/presentationml/2006/main">
  <p:tag name="AS_UNIQUEID" val="140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51.xml><?xml version="1.0" encoding="utf-8"?>
<p:tagLst xmlns:p="http://schemas.openxmlformats.org/presentationml/2006/main">
  <p:tag name="AS_UNIQUEID" val="1409"/>
</p:tagLst>
</file>

<file path=ppt/tags/tag152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AS_UNIQUEID" val="1410"/>
</p:tagLst>
</file>

<file path=ppt/tags/tag155.xml><?xml version="1.0" encoding="utf-8"?>
<p:tagLst xmlns:p="http://schemas.openxmlformats.org/presentationml/2006/main">
  <p:tag name="AS_UNIQUEID" val="1411"/>
</p:tagLst>
</file>

<file path=ppt/tags/tag156.xml><?xml version="1.0" encoding="utf-8"?>
<p:tagLst xmlns:p="http://schemas.openxmlformats.org/presentationml/2006/main">
  <p:tag name="AS_UNIQUEID" val="1412"/>
</p:tagLst>
</file>

<file path=ppt/tags/tag157.xml><?xml version="1.0" encoding="utf-8"?>
<p:tagLst xmlns:p="http://schemas.openxmlformats.org/presentationml/2006/main">
  <p:tag name="AS_UNIQUEID" val="1413"/>
  <p:tag name="KSO_WM_BEAUTIFY_FLAG" val=""/>
</p:tagLst>
</file>

<file path=ppt/tags/tag158.xml><?xml version="1.0" encoding="utf-8"?>
<p:tagLst xmlns:p="http://schemas.openxmlformats.org/presentationml/2006/main">
  <p:tag name="AS_UNIQUEID" val="1414"/>
</p:tagLst>
</file>

<file path=ppt/tags/tag15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60.xml><?xml version="1.0" encoding="utf-8"?>
<p:tagLst xmlns:p="http://schemas.openxmlformats.org/presentationml/2006/main">
  <p:tag name="AS_UNIQUEID" val="1415"/>
</p:tagLst>
</file>

<file path=ppt/tags/tag161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AS_UNIQUEID" val="1416"/>
</p:tagLst>
</file>

<file path=ppt/tags/tag164.xml><?xml version="1.0" encoding="utf-8"?>
<p:tagLst xmlns:p="http://schemas.openxmlformats.org/presentationml/2006/main">
  <p:tag name="AS_UNIQUEID" val="1417"/>
</p:tagLst>
</file>

<file path=ppt/tags/tag165.xml><?xml version="1.0" encoding="utf-8"?>
<p:tagLst xmlns:p="http://schemas.openxmlformats.org/presentationml/2006/main">
  <p:tag name="AS_UNIQUEID" val="1418"/>
</p:tagLst>
</file>

<file path=ppt/tags/tag166.xml><?xml version="1.0" encoding="utf-8"?>
<p:tagLst xmlns:p="http://schemas.openxmlformats.org/presentationml/2006/main">
  <p:tag name="AS_UNIQUEID" val="1419"/>
  <p:tag name="KSO_WM_BEAUTIFY_FLAG" val=""/>
</p:tagLst>
</file>

<file path=ppt/tags/tag167.xml><?xml version="1.0" encoding="utf-8"?>
<p:tagLst xmlns:p="http://schemas.openxmlformats.org/presentationml/2006/main">
  <p:tag name="AS_UNIQUEID" val="1420"/>
</p:tagLst>
</file>

<file path=ppt/tags/tag168.xml><?xml version="1.0" encoding="utf-8"?>
<p:tagLst xmlns:p="http://schemas.openxmlformats.org/presentationml/2006/main">
  <p:tag name="AS_UNIQUEID" val="1421"/>
</p:tagLst>
</file>

<file path=ppt/tags/tag169.xml><?xml version="1.0" encoding="utf-8"?>
<p:tagLst xmlns:p="http://schemas.openxmlformats.org/presentationml/2006/main">
  <p:tag name="AS_UNIQUEID" val="1422"/>
</p:tagLst>
</file>

<file path=ppt/tags/tag17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1.xml><?xml version="1.0" encoding="utf-8"?>
<p:tagLst xmlns:p="http://schemas.openxmlformats.org/presentationml/2006/main">
  <p:tag name="AS_UNIQUEID" val="1423"/>
</p:tagLst>
</file>

<file path=ppt/tags/tag172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AS_UNIQUEID" val="1424"/>
</p:tagLst>
</file>

<file path=ppt/tags/tag175.xml><?xml version="1.0" encoding="utf-8"?>
<p:tagLst xmlns:p="http://schemas.openxmlformats.org/presentationml/2006/main">
  <p:tag name="AS_UNIQUEID" val="1425"/>
</p:tagLst>
</file>

<file path=ppt/tags/tag176.xml><?xml version="1.0" encoding="utf-8"?>
<p:tagLst xmlns:p="http://schemas.openxmlformats.org/presentationml/2006/main">
  <p:tag name="AS_UNIQUEID" val="1426"/>
</p:tagLst>
</file>

<file path=ppt/tags/tag177.xml><?xml version="1.0" encoding="utf-8"?>
<p:tagLst xmlns:p="http://schemas.openxmlformats.org/presentationml/2006/main">
  <p:tag name="AS_UNIQUEID" val="1427"/>
  <p:tag name="KSO_WM_BEAUTIFY_FLAG" val=""/>
</p:tagLst>
</file>

<file path=ppt/tags/tag178.xml><?xml version="1.0" encoding="utf-8"?>
<p:tagLst xmlns:p="http://schemas.openxmlformats.org/presentationml/2006/main">
  <p:tag name="AS_UNIQUEID" val="1428"/>
</p:tagLst>
</file>

<file path=ppt/tags/tag179.xml><?xml version="1.0" encoding="utf-8"?>
<p:tagLst xmlns:p="http://schemas.openxmlformats.org/presentationml/2006/main">
  <p:tag name="AS_UNIQUEID" val="1429"/>
</p:tagLst>
</file>

<file path=ppt/tags/tag18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1.xml><?xml version="1.0" encoding="utf-8"?>
<p:tagLst xmlns:p="http://schemas.openxmlformats.org/presentationml/2006/main">
  <p:tag name="AS_UNIQUEID" val="1430"/>
</p:tagLst>
</file>

<file path=ppt/tags/tag182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AS_UNIQUEID" val="1431"/>
</p:tagLst>
</file>

<file path=ppt/tags/tag185.xml><?xml version="1.0" encoding="utf-8"?>
<p:tagLst xmlns:p="http://schemas.openxmlformats.org/presentationml/2006/main">
  <p:tag name="AS_UNIQUEID" val="1432"/>
</p:tagLst>
</file>

<file path=ppt/tags/tag186.xml><?xml version="1.0" encoding="utf-8"?>
<p:tagLst xmlns:p="http://schemas.openxmlformats.org/presentationml/2006/main">
  <p:tag name="AS_UNIQUEID" val="1433"/>
</p:tagLst>
</file>

<file path=ppt/tags/tag187.xml><?xml version="1.0" encoding="utf-8"?>
<p:tagLst xmlns:p="http://schemas.openxmlformats.org/presentationml/2006/main">
  <p:tag name="AS_UNIQUEID" val="1434"/>
  <p:tag name="KSO_WM_BEAUTIFY_FLAG" val=""/>
</p:tagLst>
</file>

<file path=ppt/tags/tag188.xml><?xml version="1.0" encoding="utf-8"?>
<p:tagLst xmlns:p="http://schemas.openxmlformats.org/presentationml/2006/main">
  <p:tag name="AS_UNIQUEID" val="1435"/>
</p:tagLst>
</file>

<file path=ppt/tags/tag18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0.xml><?xml version="1.0" encoding="utf-8"?>
<p:tagLst xmlns:p="http://schemas.openxmlformats.org/presentationml/2006/main">
  <p:tag name="AS_UNIQUEID" val="1436"/>
</p:tagLst>
</file>

<file path=ppt/tags/tag191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AS_UNIQUEID" val="1437"/>
</p:tagLst>
</file>

<file path=ppt/tags/tag194.xml><?xml version="1.0" encoding="utf-8"?>
<p:tagLst xmlns:p="http://schemas.openxmlformats.org/presentationml/2006/main">
  <p:tag name="AS_UNIQUEID" val="1438"/>
</p:tagLst>
</file>

<file path=ppt/tags/tag195.xml><?xml version="1.0" encoding="utf-8"?>
<p:tagLst xmlns:p="http://schemas.openxmlformats.org/presentationml/2006/main">
  <p:tag name="AS_UNIQUEID" val="1439"/>
</p:tagLst>
</file>

<file path=ppt/tags/tag196.xml><?xml version="1.0" encoding="utf-8"?>
<p:tagLst xmlns:p="http://schemas.openxmlformats.org/presentationml/2006/main">
  <p:tag name="AS_UNIQUEID" val="1440"/>
  <p:tag name="KSO_WM_BEAUTIFY_FLAG" val=""/>
</p:tagLst>
</file>

<file path=ppt/tags/tag197.xml><?xml version="1.0" encoding="utf-8"?>
<p:tagLst xmlns:p="http://schemas.openxmlformats.org/presentationml/2006/main">
  <p:tag name="AS_UNIQUEID" val="1441"/>
</p:tagLst>
</file>

<file path=ppt/tags/tag19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9.xml><?xml version="1.0" encoding="utf-8"?>
<p:tagLst xmlns:p="http://schemas.openxmlformats.org/presentationml/2006/main">
  <p:tag name="AS_UNIQUEID" val="1442"/>
</p:tagLst>
</file>

<file path=ppt/tags/tag200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AS_UNIQUEID" val="1443"/>
</p:tagLst>
</file>

<file path=ppt/tags/tag203.xml><?xml version="1.0" encoding="utf-8"?>
<p:tagLst xmlns:p="http://schemas.openxmlformats.org/presentationml/2006/main">
  <p:tag name="AS_UNIQUEID" val="1444"/>
</p:tagLst>
</file>

<file path=ppt/tags/tag204.xml><?xml version="1.0" encoding="utf-8"?>
<p:tagLst xmlns:p="http://schemas.openxmlformats.org/presentationml/2006/main">
  <p:tag name="AS_UNIQUEID" val="1445"/>
</p:tagLst>
</file>

<file path=ppt/tags/tag205.xml><?xml version="1.0" encoding="utf-8"?>
<p:tagLst xmlns:p="http://schemas.openxmlformats.org/presentationml/2006/main">
  <p:tag name="AS_UNIQUEID" val="1446"/>
  <p:tag name="KSO_WM_BEAUTIFY_FLAG" val=""/>
</p:tagLst>
</file>

<file path=ppt/tags/tag206.xml><?xml version="1.0" encoding="utf-8"?>
<p:tagLst xmlns:p="http://schemas.openxmlformats.org/presentationml/2006/main">
  <p:tag name="AS_UNIQUEID" val="1447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8.xml><?xml version="1.0" encoding="utf-8"?>
<p:tagLst xmlns:p="http://schemas.openxmlformats.org/presentationml/2006/main">
  <p:tag name="AS_UNIQUEID" val="1448"/>
</p:tagLst>
</file>

<file path=ppt/tags/tag209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AS_UNIQUEID" val="1449"/>
</p:tagLst>
</file>

<file path=ppt/tags/tag212.xml><?xml version="1.0" encoding="utf-8"?>
<p:tagLst xmlns:p="http://schemas.openxmlformats.org/presentationml/2006/main">
  <p:tag name="AS_UNIQUEID" val="1450"/>
</p:tagLst>
</file>

<file path=ppt/tags/tag213.xml><?xml version="1.0" encoding="utf-8"?>
<p:tagLst xmlns:p="http://schemas.openxmlformats.org/presentationml/2006/main">
  <p:tag name="AS_UNIQUEID" val="1451"/>
</p:tagLst>
</file>

<file path=ppt/tags/tag214.xml><?xml version="1.0" encoding="utf-8"?>
<p:tagLst xmlns:p="http://schemas.openxmlformats.org/presentationml/2006/main">
  <p:tag name="AS_UNIQUEID" val="1452"/>
  <p:tag name="KSO_WM_BEAUTIFY_FLAG" val=""/>
</p:tagLst>
</file>

<file path=ppt/tags/tag215.xml><?xml version="1.0" encoding="utf-8"?>
<p:tagLst xmlns:p="http://schemas.openxmlformats.org/presentationml/2006/main">
  <p:tag name="AS_UNIQUEID" val="1453"/>
</p:tagLst>
</file>

<file path=ppt/tags/tag21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7.xml><?xml version="1.0" encoding="utf-8"?>
<p:tagLst xmlns:p="http://schemas.openxmlformats.org/presentationml/2006/main">
  <p:tag name="AS_UNIQUEID" val="1454"/>
</p:tagLst>
</file>

<file path=ppt/tags/tag218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AS_UNIQUEID" val="1455"/>
</p:tagLst>
</file>

<file path=ppt/tags/tag221.xml><?xml version="1.0" encoding="utf-8"?>
<p:tagLst xmlns:p="http://schemas.openxmlformats.org/presentationml/2006/main">
  <p:tag name="AS_UNIQUEID" val="1456"/>
</p:tagLst>
</file>

<file path=ppt/tags/tag222.xml><?xml version="1.0" encoding="utf-8"?>
<p:tagLst xmlns:p="http://schemas.openxmlformats.org/presentationml/2006/main">
  <p:tag name="AS_UNIQUEID" val="1457"/>
</p:tagLst>
</file>

<file path=ppt/tags/tag223.xml><?xml version="1.0" encoding="utf-8"?>
<p:tagLst xmlns:p="http://schemas.openxmlformats.org/presentationml/2006/main">
  <p:tag name="AS_UNIQUEID" val="1458"/>
  <p:tag name="KSO_WM_BEAUTIFY_FLAG" val=""/>
</p:tagLst>
</file>

<file path=ppt/tags/tag224.xml><?xml version="1.0" encoding="utf-8"?>
<p:tagLst xmlns:p="http://schemas.openxmlformats.org/presentationml/2006/main">
  <p:tag name="AS_UNIQUEID" val="1459"/>
</p:tagLst>
</file>

<file path=ppt/tags/tag225.xml><?xml version="1.0" encoding="utf-8"?>
<p:tagLst xmlns:p="http://schemas.openxmlformats.org/presentationml/2006/main">
  <p:tag name="AS_UNIQUEID" val="1460"/>
  <p:tag name="TABLE_ENDDRAG_ORIGIN_RECT" val="751*212"/>
  <p:tag name="TABLE_ENDDRAG_RECT" val="37*231*751*212"/>
</p:tagLst>
</file>

<file path=ppt/tags/tag22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7.xml><?xml version="1.0" encoding="utf-8"?>
<p:tagLst xmlns:p="http://schemas.openxmlformats.org/presentationml/2006/main">
  <p:tag name="AS_UNIQUEID" val="1461"/>
</p:tagLst>
</file>

<file path=ppt/tags/tag228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AS_UNIQUEID" val="1462"/>
</p:tagLst>
</file>

<file path=ppt/tags/tag231.xml><?xml version="1.0" encoding="utf-8"?>
<p:tagLst xmlns:p="http://schemas.openxmlformats.org/presentationml/2006/main">
  <p:tag name="AS_UNIQUEID" val="1463"/>
</p:tagLst>
</file>

<file path=ppt/tags/tag232.xml><?xml version="1.0" encoding="utf-8"?>
<p:tagLst xmlns:p="http://schemas.openxmlformats.org/presentationml/2006/main">
  <p:tag name="AS_UNIQUEID" val="1464"/>
</p:tagLst>
</file>

<file path=ppt/tags/tag233.xml><?xml version="1.0" encoding="utf-8"?>
<p:tagLst xmlns:p="http://schemas.openxmlformats.org/presentationml/2006/main">
  <p:tag name="AS_UNIQUEID" val="1465"/>
  <p:tag name="KSO_WM_BEAUTIFY_FLAG" val=""/>
</p:tagLst>
</file>

<file path=ppt/tags/tag234.xml><?xml version="1.0" encoding="utf-8"?>
<p:tagLst xmlns:p="http://schemas.openxmlformats.org/presentationml/2006/main">
  <p:tag name="AS_UNIQUEID" val="1466"/>
</p:tagLst>
</file>

<file path=ppt/tags/tag23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6.xml><?xml version="1.0" encoding="utf-8"?>
<p:tagLst xmlns:p="http://schemas.openxmlformats.org/presentationml/2006/main">
  <p:tag name="AS_UNIQUEID" val="1467"/>
</p:tagLst>
</file>

<file path=ppt/tags/tag237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AS_UNIQUEID" val="1468"/>
</p:tagLst>
</file>

<file path=ppt/tags/tag240.xml><?xml version="1.0" encoding="utf-8"?>
<p:tagLst xmlns:p="http://schemas.openxmlformats.org/presentationml/2006/main">
  <p:tag name="AS_UNIQUEID" val="1469"/>
</p:tagLst>
</file>

<file path=ppt/tags/tag241.xml><?xml version="1.0" encoding="utf-8"?>
<p:tagLst xmlns:p="http://schemas.openxmlformats.org/presentationml/2006/main">
  <p:tag name="AS_UNIQUEID" val="1470"/>
</p:tagLst>
</file>

<file path=ppt/tags/tag24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3.xml><?xml version="1.0" encoding="utf-8"?>
<p:tagLst xmlns:p="http://schemas.openxmlformats.org/presentationml/2006/main">
  <p:tag name="AS_UNIQUEID" val="1471"/>
</p:tagLst>
</file>

<file path=ppt/tags/tag244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AS_UNIQUEID" val="1472"/>
</p:tagLst>
</file>

<file path=ppt/tags/tag247.xml><?xml version="1.0" encoding="utf-8"?>
<p:tagLst xmlns:p="http://schemas.openxmlformats.org/presentationml/2006/main">
  <p:tag name="AS_UNIQUEID" val="1473"/>
</p:tagLst>
</file>

<file path=ppt/tags/tag248.xml><?xml version="1.0" encoding="utf-8"?>
<p:tagLst xmlns:p="http://schemas.openxmlformats.org/presentationml/2006/main">
  <p:tag name="AS_UNIQUEID" val="1474"/>
</p:tagLst>
</file>

<file path=ppt/tags/tag24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0.xml><?xml version="1.0" encoding="utf-8"?>
<p:tagLst xmlns:p="http://schemas.openxmlformats.org/presentationml/2006/main">
  <p:tag name="AS_UNIQUEID" val="1475"/>
</p:tagLst>
</file>

<file path=ppt/tags/tag251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AS_UNIQUEID" val="1476"/>
</p:tagLst>
</file>

<file path=ppt/tags/tag254.xml><?xml version="1.0" encoding="utf-8"?>
<p:tagLst xmlns:p="http://schemas.openxmlformats.org/presentationml/2006/main">
  <p:tag name="AS_UNIQUEID" val="1477"/>
</p:tagLst>
</file>

<file path=ppt/tags/tag255.xml><?xml version="1.0" encoding="utf-8"?>
<p:tagLst xmlns:p="http://schemas.openxmlformats.org/presentationml/2006/main">
  <p:tag name="AS_UNIQUEID" val="1478"/>
</p:tagLst>
</file>

<file path=ppt/tags/tag256.xml><?xml version="1.0" encoding="utf-8"?>
<p:tagLst xmlns:p="http://schemas.openxmlformats.org/presentationml/2006/main">
  <p:tag name="AS_UNIQUEID" val="1479"/>
  <p:tag name="TABLE_ENDDRAG_ORIGIN_RECT" val="801*326"/>
  <p:tag name="TABLE_ENDDRAG_RECT" val="122*232*801*326"/>
</p:tagLst>
</file>

<file path=ppt/tags/tag25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8.xml><?xml version="1.0" encoding="utf-8"?>
<p:tagLst xmlns:p="http://schemas.openxmlformats.org/presentationml/2006/main">
  <p:tag name="AS_UNIQUEID" val="1480"/>
</p:tagLst>
</file>

<file path=ppt/tags/tag259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AS_UNIQUEID" val="1481"/>
</p:tagLst>
</file>

<file path=ppt/tags/tag262.xml><?xml version="1.0" encoding="utf-8"?>
<p:tagLst xmlns:p="http://schemas.openxmlformats.org/presentationml/2006/main">
  <p:tag name="AS_UNIQUEID" val="1482"/>
</p:tagLst>
</file>

<file path=ppt/tags/tag263.xml><?xml version="1.0" encoding="utf-8"?>
<p:tagLst xmlns:p="http://schemas.openxmlformats.org/presentationml/2006/main">
  <p:tag name="AS_UNIQUEID" val="1483"/>
</p:tagLst>
</file>

<file path=ppt/tags/tag26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5.xml><?xml version="1.0" encoding="utf-8"?>
<p:tagLst xmlns:p="http://schemas.openxmlformats.org/presentationml/2006/main">
  <p:tag name="AS_UNIQUEID" val="1484"/>
</p:tagLst>
</file>

<file path=ppt/tags/tag266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AS_UNIQUEID" val="1485"/>
</p:tagLst>
</file>

<file path=ppt/tags/tag269.xml><?xml version="1.0" encoding="utf-8"?>
<p:tagLst xmlns:p="http://schemas.openxmlformats.org/presentationml/2006/main">
  <p:tag name="AS_UNIQUEID" val="1486"/>
</p:tagLst>
</file>

<file path=ppt/tags/tag270.xml><?xml version="1.0" encoding="utf-8"?>
<p:tagLst xmlns:p="http://schemas.openxmlformats.org/presentationml/2006/main">
  <p:tag name="AS_UNIQUEID" val="1487"/>
</p:tagLst>
</file>

<file path=ppt/tags/tag271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2.xml><?xml version="1.0" encoding="utf-8"?>
<p:tagLst xmlns:p="http://schemas.openxmlformats.org/presentationml/2006/main">
  <p:tag name="AS_UNIQUEID" val="1488"/>
</p:tagLst>
</file>

<file path=ppt/tags/tag273.xml><?xml version="1.0" encoding="utf-8"?>
<p:tagLst xmlns:p="http://schemas.openxmlformats.org/presentationml/2006/main">
  <p:tag name="AS_UNIQUEID" val="13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AS_UNIQUEID" val="13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AS_UNIQUEID" val="1489"/>
</p:tagLst>
</file>

<file path=ppt/tags/tag276.xml><?xml version="1.0" encoding="utf-8"?>
<p:tagLst xmlns:p="http://schemas.openxmlformats.org/presentationml/2006/main">
  <p:tag name="AS_UNIQUEID" val="1490"/>
</p:tagLst>
</file>

<file path=ppt/tags/tag277.xml><?xml version="1.0" encoding="utf-8"?>
<p:tagLst xmlns:p="http://schemas.openxmlformats.org/presentationml/2006/main">
  <p:tag name="AS_UNIQUEID" val="1491"/>
</p:tagLst>
</file>

<file path=ppt/tags/tag278.xml><?xml version="1.0" encoding="utf-8"?>
<p:tagLst xmlns:p="http://schemas.openxmlformats.org/presentationml/2006/main">
  <p:tag name="AS_UNIQUEID" val="1492"/>
</p:tagLst>
</file>

<file path=ppt/tags/tag27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80.xml><?xml version="1.0" encoding="utf-8"?>
<p:tagLst xmlns:p="http://schemas.openxmlformats.org/presentationml/2006/main">
  <p:tag name="AS_UNIQUEID" val="1568"/>
</p:tagLst>
</file>

<file path=ppt/tags/tag281.xml><?xml version="1.0" encoding="utf-8"?>
<p:tagLst xmlns:p="http://schemas.openxmlformats.org/presentationml/2006/main">
  <p:tag name="AS_UNIQUEID" val="1569"/>
</p:tagLst>
</file>

<file path=ppt/tags/tag2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微软雅黑</vt:lpstr>
      <vt:lpstr>Wingdings</vt:lpstr>
      <vt:lpstr>Times New Roman</vt:lpstr>
      <vt:lpstr>宋体</vt:lpstr>
      <vt:lpstr>黑体</vt:lpstr>
      <vt:lpstr>Adobe 黑体 Std R</vt:lpstr>
      <vt:lpstr>Arial Narrow</vt:lpstr>
      <vt:lpstr>Arial Unicode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2024-09-21T12:11:24.742</cp:lastPrinted>
  <dcterms:created xsi:type="dcterms:W3CDTF">2024-09-21T04:11:24Z</dcterms:created>
  <dcterms:modified xsi:type="dcterms:W3CDTF">2024-09-21T04:11:27Z</dcterms:modified>
</cp:coreProperties>
</file>