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040D69-AFD8-414C-B33C-E588217E9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17E9F8-F7F5-43E2-AE51-32066CB4FF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4E9C09-111C-41E8-99EF-C75536F4C5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805ADE-3211-46AE-A2A6-B9F74CBC42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664CBB-5CED-415F-AA5A-685A9AEEF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942DFE2-9D30-459A-AAB6-75DDF9DC3C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BB54144-CBC9-41A8-A49C-B363E002C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C7ABCB-1642-4751-83B9-AC941348B2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7148DA-62C1-446B-B57E-D5776B293D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0DC825-4D8C-43B0-9F34-9DDAD2A962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3598A2-A114-49A5-928A-195202051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5303313003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高危程作业程序控制安排方案设定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高危程作业程序识别与评估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控制措施设定与实施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人员培训与资质要求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应急处理与事故报告机制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审核、批准与更新流程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确保高危程作业的安全可控，降低事故风险，保障员工生命安全和企业财产安全。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高危程作业涉及高风险、高危险性的作业活动，如高处作业、动火作业、有限空间作业等，一旦发生事故，往往造成严重后果。因此，制定高危程作业程序控制安排方案至关重要。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2944" b="2944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适用范围和对象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本方案适用于企业内所有涉及高危程作业的部门、岗位和员工。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适用对象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包括从事高危程作业的操作人员、监护人员、管理人员等。同时，相关承包商、供应商等外部单位在参与高危程作业时，也应遵守本方案的规定。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高危程作业程序识别与评估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对作业场所进行全面的危险源辨识，包括设备、工艺、环境等方面。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根据历史事故数据、员工反馈等信息，识别可能导致严重后果的高危作业程序。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对识别出的高危作业程序进行登记和分类，为后续的风险评估和应对措施制定提供依据。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4375" r="14375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识别高危程作业程序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评估风险等级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采用定性和定量评估方法，对高危作业程序的风险进行评估。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根据评估结果，将高危作业程序按照风险等级进行排序，确定优先处理的高风险作业。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针对每个高风险作业，分析其可能导致的后果和发生概率，为后续应对措施的制定提供数据支持。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0917" r="109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对应对措施的实施效果进行跟踪和评估，及时调整和完善措施，确保高危作业程序得到有效控制。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根据风险评估结果，针对每个高风险作业制定相应的应对措施。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应对措施应包括技术、管理、培训等方面，以降低风险发生的可能性和后果的严重性。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制定应对措施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控制措施设定与实施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识别高危作业程序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对作业过程中可能产生的高危因素进行全面识别和分析，明确需要重点控制的环节和步骤。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制定控制措施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根据高危作业程序的特点，制定相应的控制措施，如操作规程、安全防护措施、应急处理措施等。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明确责任人和执行时间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指定专门的责任人负责控制措施的制定和执行，并设定合理的执行时间，确保措施能够及时有效地得到落实。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制定详细控制措施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现场管理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在高危作业现场设置明显的安全警示标识，配备必要的安全防护设施，如安全网、安全带等，确保作业人员的安全。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监督检查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定期对高危作业程序进行监督检查，发现问题及时整改，确保控制措施得到有效执行。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宣传教育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对参与高危作业的人员进行安全教育和培训，提高他们的安全意识和操作技能，确保他们能够熟练掌握并执行控制措施。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实施控制措施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208" r="17208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通过定期巡查、安全检查等方式，对高危作业程序进行持续监控，及时发现潜在的安全隐患。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建立监控机制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对监控过程中收集的数据进行分析和评估，了解控制措施的执行情况和效果，为后续的调整提供依据。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根据监控和评估结果，对控制措施进行适时的调整和优化，提高控制效果，降低高危作业程序的风险。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调整优化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监控与调整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人员培训与资质要求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389" b="223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包括高危作业安全知识、操作规程、应急处理等方面。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采用理论授课、案例分析、实践操作等多种形式。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培训内容与方式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培训方式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https://d.book118.com/335303313003011103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2024-09-12T04:22:27.949</cp:lastPrinted>
  <dcterms:created xsi:type="dcterms:W3CDTF">2024-09-11T20:22:27Z</dcterms:created>
  <dcterms:modified xsi:type="dcterms:W3CDTF">2024-09-11T20:22:30Z</dcterms:modified>
</cp:coreProperties>
</file>