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47926C-6877-4DBC-A5DE-FB05358B4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C8F123-D5A1-4D33-954B-0EF4C7903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F820DE-F69D-49E1-8639-A32BB522B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34D450-C088-4B75-8A7B-ACCC80676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A57BD1-5939-4E7D-B3FF-09C161B544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E3D9E5-AC40-42F6-B0D8-3CAD157BD4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36AB82-8729-42AC-AC27-08C613BB4D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1D74C5-AF4E-42B7-AED5-9C59BA37A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52FF5-56B7-4F14-A8B6-F83196F877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5AED4-40BC-458C-B5F2-A1F4B27D2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54A4DA-0034-4ACC-AF20-8B64BC026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6.jpeg" /><Relationship Id="rId6"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9.jpeg" /><Relationship Id="rId4" Type="http://schemas.openxmlformats.org/officeDocument/2006/relationships/image" Target="../media/image19.jpeg" /><Relationship Id="rId5" Type="http://schemas.openxmlformats.org/officeDocument/2006/relationships/image" Target="../media/image30.jpeg" /><Relationship Id="rId6"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04041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市场分析医药经理的市场调查技巧</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市场调查基础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医药市场特点与趋势</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医药经理市场调查技巧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数据收集与整理方法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数据分析方法及工具应用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撰写高质量市场调查报告</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案例分享：成功医药市场调查实践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市场调查基础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52" b="585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市场调查是一种通过收集、整理、分析市场相关信息，以了解市场需求、竞争态势和消费者行为等，为企业决策提供依据的活动。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市场调查的主要目的是帮助企业更好地了解市场，发现市场机会，规避市场风险，以及优化市场策略。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市场调查定义与目的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通过问卷调查、电话访问等方式收集大量数据，运用统计方法进行分析，结果具有客观性和可量化性。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定量调查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通过深度访谈、小组讨论等方式收集信息，运用归纳、演绎等方法进行分析，结果具有主观性和深入性。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定性调查</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综合运用定量和定性调查方法，以获取更全面、深入的市场信息。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混合调查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市场调查类型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结果呈现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将分析结果以报告、图表等形式呈现，为决策提供依据。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运用统计方法对收集的数据进行分析，提取有用信息。</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实施调查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按照调查方案进行数据收集和信息整理。</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明确调查目的</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确定调查的主题和目标，以及所需的信息类型和精度。</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设计调查方案</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选择合适的调查方法，制定详细的调查计划和时间表。</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市场调查流程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医药市场特点与趋势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医药市场规模巨大，涉及众多领域和细分市场，包括处方药、非处方药、医疗器械等。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市场规模庞大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竞争激烈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创新驱动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医药市场竞争激烈，国内外企业众多，市场集中度逐渐提高。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医药市场以创新为驱动，新药研发、技术创新等是市场发展的重要推动力。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随着基因测序等技术的发展，个性化医疗逐渐成为趋势，为医药市场提供了新的发展机会。</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个性化医疗</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数字化和智能化技术在医药领域的应用逐渐普及，如电子病历、远程医疗等。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数字化与智能化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医药企业与科技公司、保险公司等跨界合作，推动医药市场的创新和发展。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跨界合作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医药市场发展趋势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政策法规对医药市场影响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医保政策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医保政策对医药市场具有重要影响，如医保目录调整、医保支付方式改革等。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药品监管政策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药品监管政策直接影响医药市场的竞争格局和产品质量，如药品审批制度改革、药品一致性评价等。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价格与招标政策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药品价格与招标政策对医药企业的盈利能力和市场份额具有重要影响，如药品价格谈判、集中采购等。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医药经理市场调查技巧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明确调查的目的和预期结果，例如评估市场潜力、了解竞争对手、分析客户需求等。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确定调查目标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根据调查目标，确定需要收集的信息类型、涉及的地理区域、目标受众等。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界定调查范围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明确调查目标与范围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问卷调查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访谈调查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观察调查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文献资料调查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选择合适调查方法</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设计问卷，通过在线或纸质形式收集目标受众的意见和反馈。</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与目标受众进行面对面或电话访谈，深入了解他们的需求和看法。</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通过现场观察或记录目标受众的行为和反应，收集相关信息。</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收集和分析公开可用的文献资料，如行业报告、市场研究等。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确定调查时间和地点</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制定样本计划</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设计数据收集工具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制定数据分析计划</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制定详细调查计划</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根据调查目标和范围，选择合适的调查时间和地点。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根据调查方法，设计合适的数据收集工具，如问卷、访谈指南等。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确定需要调查的样本数量、选择方法和抽样技术等。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明确数据分析的方法、工具和时间表等。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5242" r="2524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确保数据真实可靠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采取必要措施确保收集到的数据真实、准确和完整。</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对于缺失的数据，采用合适的方法进行填补或处理。</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对数据进行交叉验证和逻辑检查，确保数据的一致性和可靠性。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在收集和处理数据时，遵守相关的法律法规和伦理规范。</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保证数据质量</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处理缺失数据</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校验数据一致性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遵守法律法规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数据收集与整理方法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利用医药行业的公开数据库，如临床试验数据库、药品审批数据库等，获取相关药品的市场表现、竞争格局等信息。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公开数据库</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通过参加医药行业协会会议、研讨会等活动，与业内专家建立联系，获取行业趋势、市场动态等一手资料。</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行业协会与专家咨询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委托专业的市场调研机构进行定制化的医药市场调研，获取针对性的市场数据和分析报告。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市场调研机构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挖掘企业自身积累的销售数据、客户反馈、市场活动效果评估等数据，为市场分析提供有力支撑。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企业内部数据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数据来源及收集途径</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https://d.book118.com/335304041010011104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2024-09-13T16:47:28.905</cp:lastPrinted>
  <dcterms:created xsi:type="dcterms:W3CDTF">2024-09-13T08:47:28Z</dcterms:created>
  <dcterms:modified xsi:type="dcterms:W3CDTF">2024-09-13T08:47:31Z</dcterms:modified>
</cp:coreProperties>
</file>