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C5BB9-3A95-44A1-B127-AC9FDCA42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D18DD-72D4-4E26-A6A5-89A84CA4D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52538-ECFE-4C97-8A5C-E5D1BA95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9D9DD-0BC5-403E-A4F3-12582347C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27291-2B3F-4C88-8D6A-9E71799EF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A2EE9F-9162-4804-A4C0-EDCD74C0F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CF16BA-9900-4715-BBE9-583237116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1EAB03-4D6B-4E22-832A-CA6C02678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EB3CE-701E-4424-BC00-7CFAF9A43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CB713-B35E-48D3-9916-B03EF8848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505DB-8AFD-4E9B-B745-5CB13830F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04201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预防接种PPT考核讲座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预防接种的安全性和效果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预防接种的宣传和教育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预防接种的考核与评价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预防接种是通过注射、口服等方式，将经过处理的病原体或其代谢产物注入人体，刺激机体免疫系统产生特异性免疫反应，从而预防传染病的发生和流行。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预防接种是预防和控制传染病最经济、最有效的方法之一，也是保障人类健康的重要措施。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控制传染病的发生和流行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减轻疾病负担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通过预防接种，提高人群的免疫水平，减少或消除传染源，从而控制传染病的发生和流行。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对于易感人群，预防接种可以增强其免疫力，降低感染和发病的风险。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预防接种可以降低疾病发病率，减轻疾病对个人和社会的负担。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预防接种的历史可以追溯到古代中国和印度，当时人们已经开始使用人痘接种来预防天花。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预防接种的历史与现状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预防接种的历史可以追溯到古代中国和印度，当时人们已经开始使用人痘接种来预防天花。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预防接种的历史可以追溯到古代中国和印度，当时人们已经开始使用人痘接种来预防天花。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预防接种的历史可以追溯到古代中国和印度，当时人们已经开始使用人痘接种来预防天花。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预防接种的种类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根据国家免疫规划，所有适龄儿童必须接种的疫苗，如卡介苗、百白破疫苗等。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非国家免疫规划内的疫苗，家长自愿选择接种，如流感疫苗、肺炎球菌疫苗等。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近年来研发的新疫苗，如人乳头瘤病毒疫苗、轮状病毒疫苗等。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计划内疫苗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计划外疫苗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新疫苗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基础免疫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加强免疫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预防接种的程序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在基础免疫的基础上，根据疫苗种类和疾病流行情况，适时进行加强免疫，提高免疫保护水平。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对于因各种原因未能及时接种的儿童，应根据补种原则进行补种，确保儿童获得完整的免疫保护。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根据儿童年龄段，按照国家免疫规划程序进行接种，确保儿童获得基础免疫保护。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家长应提前了解疫苗接种的相关知识，准备好儿童的预防接种证和其他相关证件。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接种前准备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接种禁忌症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患有某些疾病或处于特定状态的儿童不宜接种疫苗，家长应告知医生，避免接种。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接种后应注意观察儿童反应，如有异常及时就医。同时，应按照医生建议进行后续接种和补种。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预防接种的安全性和效果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337" b="123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预防接种的安全性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预防接种是安全的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预防接种是经过严格测试和审批的，确保安全性和有效性。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疫苗生产过程严格监管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疫苗的生产和质量控制都有严格的监管体系，确保疫苗的安全性和有效性。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疫苗接种不良反应少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虽然疫苗接种有可能引起一些轻微的不良反应，但严重的副作用极为罕见。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预防接种是预防传染病最有效的方式之一，通过接种疫苗可以大大降低儿童患上传染病的风险。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667" r="18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通过接种疫苗，可以刺激儿童的免疫系统，使其更好地抵抗病原体。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提高儿童免疫力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对于那些身体虚弱或免疫系统较弱的人来说，接种疫苗可以保护他们免受传染病的侵害。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https://d.book118.com/335304201120011112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2024-09-18T15:40:34.803</cp:lastPrinted>
  <dcterms:created xsi:type="dcterms:W3CDTF">2024-09-18T07:40:34Z</dcterms:created>
  <dcterms:modified xsi:type="dcterms:W3CDTF">2024-09-18T07:40:36Z</dcterms:modified>
</cp:coreProperties>
</file>