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A96F59-F2EF-4F1A-9805-F9F555486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144DD4-EAEF-4AA7-B25F-1B48DC109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6748ED-A746-4CF2-A3FC-5855E1EF0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A80A20-87B7-4564-825D-E66E16D81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785642-A430-4871-85A1-F97AB60418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66786F-E141-4DAB-BBBF-0BDF156F0A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140A0B-EF55-4B47-96E8-F8CA361509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F92524-9967-45C4-92C4-DCAC1E128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768958-9D50-4467-B91D-165445FB31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CBC08-2C3E-47B8-BD85-7F18DF5F5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F81C7-09A8-4DD6-AB05-59B4683E5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31210430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妊娠便秘</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妊娠便秘概述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妊娠便秘的临床表现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诊断与评估方法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预防措施与生活习惯调整建议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妊娠便秘概述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61" r="290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妊娠便秘是指孕妇在怀孕期间出现的排便困难或排便次数减少的情况，通常伴随着大便干燥和硬结。</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妊娠便秘在孕妇中较为常见，发病率较高，但具体发病率因地域、饮食习惯等因素而异。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激素水平变化</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怀孕期间，孕妇体内激素水平发生显著变化，如孕激素增加导致肠道平滑肌松弛，减缓肠道蠕动，从而引发便秘。</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孕妇在孕期往往出现食欲不振、偏食等现象，膳食纤维摄入不足，导致肠道蠕动减缓，粪便在肠道内停留时间延长，水分被过度吸收，使得粪便干燥、硬结。</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随着孕周的增加，孕妇体重增加、行动不便，运动量相对减少，不利于肠道蠕动和排便。</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如孕妇精神压力大、睡眠质量差等因素也可能导致便秘的发生。</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饮食结构改变</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运动量减少</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其他因素</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250" r="102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妊娠便秘可导致孕妇腹胀、腹痛、食欲不振等不适症状，严重者可引起痔疮、肛裂等并发症，影响孕妇的生活质量和身体健康。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对孕妇的影响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长期严重的便秘可能导致孕妇体内毒素积累，对胎儿的生长发育造成不良影响。此外，便秘引起的腹胀等不适也可能影响孕妇的情绪和睡眠，进而对胎儿产生间接影响。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对胎儿的影响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对母婴健康的影响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妊娠便秘的临床表现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973" b="199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8682" b="868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6391" b="639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26277" b="2627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症状与体征</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孕妇可能每2-3天或更长时间才有一次排便。</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孕妇可能感到排便费力，需要用力才能排出大便。</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便秘时，粪便可能变得干燥、硬结，有时甚至呈羊粪状。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由于粪便在肠道内停留时间过长，孕妇可能出现腹胀和腹痛的症状。</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排便次数减少</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排便困难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粪便性状改变</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腹胀和腹痛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孕妇排便次数减少，但无其他明显不适。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轻度便秘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8813" b="881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中度便秘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1777" b="2177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重度便秘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400" r="54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孕妇排便困难，需要用力才能排出大便，并伴有腹胀、腹痛等症状。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孕妇长时间无排便，腹胀、腹痛等症状严重，甚至可能出现肠梗阻等严重并发症。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严重程度分级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痔疮</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肛裂</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肠梗阻</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对胎儿的影响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并发症风险</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67" b="6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由于排便困难，孕妇容易在肛门周围形成痔疮，导致疼痛和出血。</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便秘时，干硬的粪便可能划伤肛门皮肤，形成肛裂，引起疼痛和出血。</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在极少数情况下，严重的便秘可能导致肠梗阻，这是一种紧急情况，需要立即就医。</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长期便秘可能导致孕妇体内毒素积累，对胎儿造成不良影响。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诊断与评估方法</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孕妇主诉排便次数减少、排便困难或排便不尽感等症状，结合腹部触诊和病史询问。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首先排除器质性病变引起的便秘，然后通过详细询问病史、症状及进行体格检查，确定便秘的存在及其类型。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诊断依据及流程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诊断依据</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检查腹部有无压痛、反跳痛及腹肌紧张度，评估肠道蠕动情况。</a:t>
            </a:r>
          </a:p>
        </p:txBody>
      </p:sp>
      <p:pic>
        <p:nvPicPr>
          <p:cNvPr id="4" name="Picture 4"/>
          <p:cNvPicPr>
            <a:picLocks noChangeAspect="1"/>
          </p:cNvPicPr>
          <p:nvPr/>
        </p:nvPicPr>
        <p:blipFill>
          <a:blip r:embed="rId2"/>
          <a:srcRect l="9570" r="957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腹部触诊</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了解粪便性状、有无潜血等，排除肠道感染或炎症性疾病。</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粪便常规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对于疑似器质性病变引起的便秘，可进行结肠镜检查以明确诊断。</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结肠镜检查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相关检查项目介绍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评估便秘严重程度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轻度便秘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排便次数减少，但排便不费力，无腹胀、腹痛等症状。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中度便秘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排便次数明显减少，排便费力，伴有腹胀、腹痛等症状。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重度便秘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长时间无排便，腹胀、腹痛等症状严重，影响日常生活和工作。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治疗策略与措施</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https://d.book118.com/335312104303011101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2024-09-10T09:57:52.686</cp:lastPrinted>
  <dcterms:created xsi:type="dcterms:W3CDTF">2024-09-10T01:57:52Z</dcterms:created>
  <dcterms:modified xsi:type="dcterms:W3CDTF">2024-09-10T01:57:55Z</dcterms:modified>
</cp:coreProperties>
</file>