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50DD2-7D69-4E5A-B075-E4198868F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C4426-5273-4EB5-B247-A2E20CDB7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4C10B-A50B-43CF-BEE6-FBA0C4FA8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059A1-A024-4DA9-8FE7-D2664350D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186FB0-A343-4E91-A934-CA745FE63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1C2971-FFC7-4F4C-8E9A-55DA2BD65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89C0C7-5778-49C7-A622-86515CB63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0F37C-F9F6-4F46-970F-B644E8847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6BB06-F4AF-490E-9B39-7BD44F22D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02A4C-653C-4BE3-B0FA-628462F09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70379-ECA3-441E-A9FF-EFF4DF390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122201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疫苗与免疫预防传染病的重要手段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疫苗与免疫基本概念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疫苗研发历程与技术进展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常见传染病及其预防策略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免疫规划政策与实践经验分享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疫苗接种注意事项及不良反应处理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疫苗与免疫基本概念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疫苗是一种生物制品，通过模拟病原体或其成分，刺激机体产生特异性免疫反应，从而达到预防疾病的目的。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根据疫苗制备技术和成分不同，可分为灭活疫苗、减毒活疫苗、亚单位疫苗、基因工程重组疫苗等。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疫苗接种后，机体免疫系统识别并记忆疫苗中的抗原成分，当再次遇到相同病原体时，免疫系统会迅速启动防御机制，消灭病原体，保护机体健康。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疫苗通过刺激机体产生特异性免疫反应，提高机体对病原体的抵抗力，降低感染风险，减轻疾病症状，防止疾病传播。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免疫原理及作用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控制传染病流行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疫苗接种是预防和控制传染病流行的最经济、最有效的手段，通过大规模接种，可以形成群体免疫屏障，阻断病原体的传播。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疫苗可以保护易感人群，特别是儿童、老年人、慢性病患者等高危人群，降低他们感染传染病的风险。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维护公共卫生安全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疫苗接种不仅是个人的预防措施，也是维护公共卫生安全的重要手段，通过提高人群免疫水平，可以减少传染病的发病率和死亡率，保障社会稳定和经济发展。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预防传染病意义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疫苗研发历程与技术进展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3" b="2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768" b="1976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早期疫苗研发历史回顾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18世纪末至19世纪初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疫苗概念的形成与早期实践，如牛痘接种预防天花。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19世纪末至20世纪初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细菌学与免疫学的发展推动了疫苗研制的进程，如霍乱、白喉等疫苗的研发。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20世纪中期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病毒学的发展使得病毒疫苗开始研制，如流感、麻疹等疫苗。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利用基因工程技术生产疫苗，如乙肝疫苗、人乳头瘤病毒疫苗等。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重组DNA技术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反向遗传学技术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合成生物学技术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通过病毒基因组的改造，构建减毒或灭活疫苗，如流感疫苗、脊髓灰质炎疫苗等。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利用人工合成基因或基因组，生产新型疫苗或改进现有疫苗。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现代生物技术应用于疫苗研制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375" r="12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黏膜免疫途径的研究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通过黏膜免疫途径接种疫苗，能够诱导局部免疫应答和全身免疫应答，如口服疫苗、鼻喷疫苗等。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佐剂的研究与应用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佐剂能够增强疫苗的免疫原性，提高疫苗效果，如铝盐佐剂、油乳剂佐剂等。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纳米技术在疫苗传递中的应用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利用纳米技术将疫苗包裹在纳米颗粒中，提高疫苗的靶向性和稳定性，如脂质体、聚合物纳米颗粒等。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新型佐剂和传递系统研究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常见传染病及其预防策略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377" r="113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983" r="139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病毒性传染病预防措施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接种相应病毒疫苗，提高人群免疫水平，降低感染风险。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注意手卫生，避免用手触摸口鼻眼；保持室内空气流通。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避免与感染者密切接触，减少参加人员密集的公共活动。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如有感染症状，应尽早就医，遵医嘱进行治疗和隔离。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及早治疗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加强锻炼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合理用药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细菌性传染病防治方法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657" r="96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保持良好的个人卫生习惯，如勤洗手、饮食卫生等。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适当锻炼，提高自身免疫力，降低感染风险。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避免与感染者接触，注意隔离和治疗。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如有感染，应在医生指导下合理使用抗生素等药物。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https://d.book118.com/335312220122011111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2024-09-17T03:01:58.088</cp:lastPrinted>
  <dcterms:created xsi:type="dcterms:W3CDTF">2024-09-16T19:01:58Z</dcterms:created>
  <dcterms:modified xsi:type="dcterms:W3CDTF">2024-09-16T19:02:00Z</dcterms:modified>
</cp:coreProperties>
</file>