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2A6D13-0FFB-4FA9-9FBA-B8C23F5773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129A0-430C-4E9A-B346-76829C64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8FD36-4050-443E-ACAC-DAE4271D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9095A-92F9-4F46-8414-4C3AD549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F3A95-BC0C-4116-B26D-8149E890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9CE5B-25A4-47C9-8363-71D7785C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EF19B-910C-48FE-8C65-40918A159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A921A-2B5E-4EEE-A234-2B80507E0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9907F-E2CA-4183-8783-00E9BFE5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E9599-B02C-4596-B769-40D8EF645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576C8-34C4-4C54-89EC-665C763A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C90E7-0D64-4350-AF82-0F2D2295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B102B9B-F786-4822-A3A6-D73F762F52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ADADFA-556A-48AD-BEA7-751C0A11E40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1300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学生提示在教学质量提升中的作用机制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学生提示的收集方法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学生提示的分析与应用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学生提示的案例研究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学生提示的实践困境与解决方案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学生提示在教学质量提升中的重要性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学生提示是指学生在课堂中通过互动提出的建议、意见或问题，可以帮助教师更好地了解学生的思维和学习需求，从而提升教学质量。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学生提示的作用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增强教学氛围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促进师生互动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调整教学策略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提高教师教学效率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批判性思考能力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增强学生表达能力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学生对学习过程、内容的理解和反馈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学生提出的学习中遇到的问题和困惑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学生针对教学内容、方式提出的意见和建议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面对分歧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挑战内容一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挑战内容二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挑战内容一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挑战内容二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学生提示对教师的挑战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有效收集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学生提示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分析回应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增强学生的自信心和表达能力，提高学生的批判性思维和问题解决能力。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学生提示对学生的益处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学生提示在提升教学质量中的未来发展方向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更有效的学生提示收集和分析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技术手段结合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提高教师对学生提示的重视程度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教师培训加强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85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87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学生提示的收集方法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课堂讨论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堂讨论是一种有效的学生提示收集方法。教师可以鼓励学生提问和发表意见，倾听并记录学生的提示，并针对性地引导学生展开讨论。这种互动能够促进师生之间的交流与沟通，有助于发现教学中的问题和提升教学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9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9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9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9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0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0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0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电子问卷调查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便捷高效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利用在线问卷工具收集学生意见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匿名性能够促使学生更坦诚地表达意见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数据可视化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便于整理和分析数据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学生反馈平台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促进互动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搭建学生反馈平台，提供学生意见和建议的渠道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利用数据分析工具对学生提示进行整体分析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教师及时回应学生反馈，建立良好互动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7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3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3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分析学生提示的重复性和集中性，发现教学问题和瓶颈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问题追踪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瓶颈排查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便于教师调整教学策略和课程设置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学生提示记录系统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建立学生提示记录系统，详细记录每位学生的意见和建议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系统化管理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6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7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通过多种学生提示收集方法，教师能够更全面地了解学生的需求和反馈，发现教学中存在的问题并及时调整。建立良好的学生提示收集机制对教学质量的提升具有重要意义。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9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3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5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60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学生提示的分析与应用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利用数据分析工具对学生提示进行量化分析，通过分析可以发现学生关注的热点和难点问题，有针对性地调整教学方法和内容，提升教学质量。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7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7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72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7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7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解决学生提出的问题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及时解答问题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鼓励学生在课后深入思考和探讨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培养学生解决问题和探索知识的能力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需求与兴趣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设计更贴近学生需求和兴趣的教学内容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提高教学的实际效果和学习体验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调整教学设计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根据学生提示调整教学设计，增加互动环节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将学生提示作为教学效果评价的重要依据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促进教师教学水平和学生学习效果的提升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借助学生反馈不断完善教学质量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1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1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1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1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1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19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20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2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提示在教学质量提升中发挥重要作用，通过数据分析和问题解决，能够有效调整教学方法和内容，提高教学体验和效果。教学评价是不断提升教学质量的关键，要重视学生的反馈意见，不断改进教学方法，促进教学水平和学习效果的提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22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23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24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25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26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3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https://d.book118.com/335313003013011130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学生提示在教学质量提升中的作用机制</vt:lpstr>
      <vt:lpstr>目录</vt:lpstr>
      <vt:lpstr>第1章 简介</vt:lpstr>
      <vt:lpstr> </vt:lpstr>
      <vt:lpstr>学生提示的作用</vt:lpstr>
      <vt:lpstr>学生提示的分类</vt:lpstr>
      <vt:lpstr>学生提示对教师的挑战</vt:lpstr>
      <vt:lpstr>学生提示对学生的益处</vt:lpstr>
      <vt:lpstr>学生提示在提升教学质量中的未来发展方向</vt:lpstr>
      <vt:lpstr>第2章 学生提示的收集方法</vt:lpstr>
      <vt:lpstr> </vt:lpstr>
      <vt:lpstr>电子问卷调查</vt:lpstr>
      <vt:lpstr>学生反馈平台</vt:lpstr>
      <vt:lpstr>学生提示记录系统</vt:lpstr>
      <vt:lpstr>总结</vt:lpstr>
      <vt:lpstr>第三章 学生提示的分析与应用</vt:lpstr>
      <vt:lpstr> </vt:lpstr>
      <vt:lpstr>问题解决</vt:lpstr>
      <vt:lpstr>教学设计</vt:lpstr>
      <vt:lpstr>教学评价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2024-09-29T14:32:46.026</cp:lastPrinted>
  <dcterms:created xsi:type="dcterms:W3CDTF">2024-09-29T06:32:46Z</dcterms:created>
  <dcterms:modified xsi:type="dcterms:W3CDTF">2024-09-29T06:32:48Z</dcterms:modified>
</cp:coreProperties>
</file>