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2798-F232-41DF-BDE5-D448C6052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701A5-A47E-4C9C-A405-66A3403C7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A44E6-EA00-45B2-AC9B-FBE5904D7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23C47-FA68-4F0D-8ADE-90EE89A85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B2A89-7B74-4C4A-9967-8808152D5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D51697-176E-4827-A25D-429A4FE0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98A5CE-EED4-460F-A975-53EFCCA24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F7EE0-CA46-4995-976B-BF3D9FB1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A3CE8-FF09-4D45-975D-D3AD382FD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00F0A-C926-40E7-8856-38311C0B2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551B-AF78-47A7-9130-962A31C7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1314024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口腔护理配台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口腔护理配台的基本流程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口腔护理配台中的常见问题与解决方案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口腔护理配台是指在口腔治疗过程中，由护士或技师协助医生完成各项准备工作，确保治疗顺利进行的过程。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口腔护理配台具有专业性、规范性和精细性的特点，要求护理人员具备丰富的专业知识和技能，能够熟练地操作各种口腔护理设备和材料，为患者提供安全、舒适的治疗环境。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4" r="2253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口腔护理配台能够确保治疗过程的顺利进行，提高治疗效果，减少并发症的发生。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通过提供优质的口腔护理配台服务，能够提升患者的就医体验，增强患者对医院的信任感和满意度。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提升患者体验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口腔护理配台是医生与护士、技师之间协作的重要环节，能够促进团队之间的沟通和协作，提高工作效率。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口腔护理配台的重要性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口腔护理配台的历史可以追溯到20世纪初，随着口腔医学的发展和技术的不断进步，口腔护理配台的理念和技术也不断更新和完善。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口腔护理配台将朝着更加专业化、规范化和智能化的方向发展，新的技术和设备将被不断引入，提高口腔治疗的质量和效率。同时，口腔护理配台也将更加注重患者的舒适度和体验感，为患者提供更加全面、人性化的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口腔护理配台的历史与发展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口腔护理配台的基本流程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使用消毒剂擦拭台面，确保台面干净无菌。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清洁台面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检查所需口腔护理工具是否齐全，如牙刷、牙线、漱口水等。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根据患者需求准备所需的口腔护理用品，如口腔喷雾、牙粉等。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核对患者信息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协助患者躺下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进行口腔检查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312" r="1131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5437" b="54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确认患者身份和口腔护理需求。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帮助患者躺下，确保患者舒适。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检查患者的口腔状况，了解牙齿、牙龈等健康状况。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根据患者的具体情况，进行相应的口腔护理操作，如刷牙、牙线使用、漱口等。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8" r="1711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501" b="75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清洗并消毒口腔护理工具。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清洁台面并归位相关物品。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记录患者的口腔护理情况，以便后续跟进。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向患者说明日常口腔护理的注意事项，鼓励保持良好的口腔卫生习惯。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清洁用具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整理台面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记录护理情况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告知注意事项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口腔护理配台的注意事项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https://d.book118.com/335313140244011120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2024-09-23T09:08:07.063</cp:lastPrinted>
  <dcterms:created xsi:type="dcterms:W3CDTF">2024-09-23T01:08:07Z</dcterms:created>
  <dcterms:modified xsi:type="dcterms:W3CDTF">2024-09-23T01:08:09Z</dcterms:modified>
</cp:coreProperties>
</file>