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C7BF84-A6CF-47AA-857C-85E84EA2A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66A0E-637A-40A9-9CBD-2207778E7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659CE4-C822-4860-B19E-1B789747C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7B0A08-2828-4C93-917C-0A78F57D7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9AA990-7D39-428F-888C-F44EA27A7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DCF341-76C8-4D02-8D2C-7C412EA1C7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99537A-1D15-4CE1-AC1F-008371CE5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74F915-F3A5-4105-B96B-C264C67955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765411-BAB2-4200-A432-B71EFB3B0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541DB6-1B3B-4422-8613-BBAE765A2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84B00-552A-46A7-806A-9AAA04A6F2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5313303300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关于护理健康教育的PPT大纲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护理健康教育的概念和目标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护理健康教育的内容和方法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护理健康教育的实施和评估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护理健康教育的挑战和未来发展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317" r="2531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护理健康教育是一种以患者及其家属为对象，通过护理人员的有目的、有计划的教育过程，使其掌握基本的疾病防治知识、康复知识和技能，促使其行为向利于疾病康复的方向发展的教育活动。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护理健康教育是整体护理的重要组成部分，是现代护理发展的必然趋势。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提高患者及家属的疾病认知水平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通过护理健康教育，帮助患者及家属了解疾病的发生、发展及防治措施，提高其自我保健意识和能力，从而降低疾病复发率，提高治愈率。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通过护理健康教育，指导患者正确的康复训练和生活方式，帮助其建立良好的生活习惯，促进疾病的康复。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护理健康教育是护理人员与患者及家属互动的过程，通过这一过程，护理人员能够更好地了解患者的需求，提供更加人性化的护理服务。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护理健康教育有助于增加患者及家属对护理人员的信任感，减少护患矛盾，改善护患关系。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提高护理服务质量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改善护患关系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护理健康教育的意义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护理健康教育的概念和目标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护理健康教育是一种以促进健康为核心目标的教育活动，通过提供相关的知识和技能，帮助个人和群体建立健康的生活方式和行为，预防疾病，促进健康。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对健康需求的不断提高，护理健康教育在维护和促进人类健康方面发挥着越来越重要的作用。通过护理健康教育，人们可以了解和掌握健康知识，改变不健康的行为和生活方式，提高自我保健意识和能力，预防和控制疾病的发生和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护理健康教育的重要性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护理健康教育的定义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86" r="2218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提高人们的健康意识和自我保健能力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通过护理健康教育，帮助人们了解和认识自己的身体状况，掌握基本的保健知识和技能，提高自我保健意识和能力，预防和控制疾病的发生和发展。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促进人们建立健康的生活方式和行为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护理健康教育关注人们的日常生活习惯和行为方式，通过提供科学、实用的知识和方法，帮助人们改变不良的生活方式和行为，建立健康的生活方式和行为。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提高医疗服务质量和效益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通过护理健康教育，帮助人们更好地了解和利用医疗服务，提高医疗服务的质量和效益，降低医疗成本和资源浪费。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护理健康教育的目标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护理健康教育的内容和方法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33" b="8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B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疾病预防与控制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健康生活习惯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药物使用与注意事项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健康教育内容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介绍常见疾病的预防措施，如感冒、流感、肺炎等，以及控制疾病传播的方法。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讲解药物的正确使用方法、副作用及注意事项，提高患者用药安全意识。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强调健康饮食、适量运动、规律作息等生活习惯对身体健康的重要性。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针对术后或慢性病患者，提供康复训练、日常护理等方面的指导。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健康教育方法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组织专题讲座或培训课程，邀请专家进行授课。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针对患者的具体情况，提供个性化的健康指导。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制作宣传册、海报等资料，供患者随时查阅。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组织患者交流会，让患者分享经验，促进相互学习。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讲座与培训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个性化指导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宣传资料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互动交流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https://d.book118.com/335313303300011122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2024-09-26T07:48:12.189</cp:lastPrinted>
  <dcterms:created xsi:type="dcterms:W3CDTF">2024-09-25T23:48:12Z</dcterms:created>
  <dcterms:modified xsi:type="dcterms:W3CDTF">2024-09-25T23:48:14Z</dcterms:modified>
</cp:coreProperties>
</file>