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7C53B-0873-4330-BC6D-4C0EBE0B5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A7108-4504-4328-AB84-3F2D4D631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FA667-8589-4D97-AC1C-6DDD8EDFD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8B0C1-E38F-4933-92D5-D2A361DFE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C5F1A-7331-4F00-B56A-AE96A909D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E505CE-A67D-41DC-A0A2-F752E4F3F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E2DD54-3DC3-450A-83B1-1ABF8BDC9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BC5CF-53DF-4F4E-B01B-5977B4B1F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EF9CF-21AE-45FD-B86D-780FE671B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26641-753D-48EE-B716-D1D0C4725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31130-664F-4CE7-85A7-2E618EFE3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142321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PPT课件查房怎么做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PPT课件查房的定义与重要性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PPT课件查房的准备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PPT课件查房的实施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PPT课件查房的评估与改进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PPT课件查房的定义与重要性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33" r="2363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PPT课件查房是一种利用PowerPoint软件制作的幻灯片进行讲解和展示的查房方式。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它通过图文并茂的方式，将患者的病史、体查、辅助检查结果、诊断和治疗方案等信息进行整理和展示，使医护人员更加全面、直观地了解患者病情，提高查房效率。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提高查房效率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PPT课件查房可以快速展示患者的病情信息，避免口头传达可能出现的误差，提高查房效率。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PPT课件查房可以方便地展示患者的各项检查结果和治疗方案，促进医护人员之间的信息交流和团队协作。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PPT课件查房还可以用于培训和教学，帮助医护人员提高专业知识和技能水平。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PPT课件查房可以更加全面、准确地了解患者病情，有助于提高医疗质量和治疗效果。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PPT课件查房的准备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76" r="370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77" r="297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选择一个具体的主题，确保课件内容集中，避免偏离主题。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明确查房的目的，如提高患者知晓率、加强医护人员培训等，确保课件内容与目标相符合。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通过查阅文献、临床经验总结等方式，全面收集与主题相关的资料。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对收集到的资料进行整理和筛选，确保资料准确、权威、最新。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整理筛选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收集与整理资料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设计课件的整体结构，包括引言、正文和结论等部分，确保内容条理清晰。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根据主题和目标，合理安排课件内容，包括文字、图片、视频等多种形式，使内容更加生动有趣。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内容丰富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在课件中突出重点和难点，便于观众理解和记忆。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设计课件结构与内容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PPT课件中的文字应简洁明了，避免冗长和复杂的句子。尽量使用短句和关键词，突出重点内容。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将文字信息以图表形式呈现，如表格、图表、示意图等，能够更直观地传达信息，增强观众的理解和记忆。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文字精炼与图表化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图表化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文字精炼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https://d.book118.com/335314232140011112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2024-09-18T20:57:21.963</cp:lastPrinted>
  <dcterms:created xsi:type="dcterms:W3CDTF">2024-09-18T12:57:21Z</dcterms:created>
  <dcterms:modified xsi:type="dcterms:W3CDTF">2024-09-18T12:57:23Z</dcterms:modified>
</cp:coreProperties>
</file>