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AC138-F168-42E7-9465-7610157F3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4ED63-9A59-4DD4-96C1-48AD62B9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1FF4E-ECC5-45F3-9075-009D83286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62719-E0FD-4CB7-A793-B0A318A91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477AA7-B626-45D5-9897-F5570CD4E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0BF3B5-912A-471C-ABAF-98E5908E2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9D808-3C2E-4C36-837B-3E20287B8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E3A42-EC9A-48FB-BBA3-1BC5CE95F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FD3A9-2D68-4F26-9030-22E6278C3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27240-1871-45BF-B507-73489E2F9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C61BB-86DA-4764-BA57-8E6C50C38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2021314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2023年口腔医院行政工作总结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对医院发展的建议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85" r="148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制定并执行医院行政管理制度和流程，确保医院日常运营的规范化和高效化。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协调医院各部门之间的沟通和合作，确保医院整体运营的顺畅。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负责医院行政事务的日常管理，包括文件处理、会议组织、物资采购等。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监督和评估医院行政工作的执行情况，提出改进意见和建议。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83" r="1738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成功推行了新的行政管理制度，提高了医院整体运营效率。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加强了医院内部沟通与合作，促进了各部门之间的协同发展。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优化了行政工作流程，减少了不必要的工作环节，提高了工作效率。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提升了医院行政工作的服务质量，得到了员工和患者的广泛好评。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432561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9116329" y="2818276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7299682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3531701" y="2820130"/>
            <a:ext cx="1248366" cy="1520990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733933" y="2784179"/>
            <a:ext cx="1273427" cy="1556942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2056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医院行政管理制度执行力度不够。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72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9" name="AutoShape 9"/>
          <p:cNvSpPr/>
          <p:nvPr/>
        </p:nvSpPr>
        <p:spPr>
          <a:xfrm>
            <a:off x="706810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8856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70430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34626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756672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898246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71111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93157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634731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968254" y="1824542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090300" y="1949281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0231874" y="2093977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067622" y="2279638"/>
            <a:ext cx="421843" cy="379171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0324065" y="2266016"/>
            <a:ext cx="554736" cy="4425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164561" y="4548285"/>
            <a:ext cx="365760" cy="377952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181214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303261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444835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818362" y="2278208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10409" y="4071686"/>
            <a:ext cx="1290743" cy="1319209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632455" y="4196424"/>
            <a:ext cx="1046650" cy="1069733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774029" y="4341120"/>
            <a:ext cx="763503" cy="7803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67414" y="4557922"/>
            <a:ext cx="376733" cy="376733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8615680" y="4542536"/>
            <a:ext cx="408085" cy="4080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220234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加强制度宣传和培训，建立制度执行情况的监督和评估机制。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997553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4130157" y="2289942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医院内部沟通存在障碍。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3925369" y="182454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7790441" y="2343651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行政工作流程存在瓶颈。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85654" y="1878252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6004751" y="4590795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定期组织部门沟通会议，建立有效的信息共享平台。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5799964" y="412539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9676745" y="4537086"/>
            <a:ext cx="2000250" cy="800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对流程进行全面梳理和优化，提高流程的顺畅度和效率。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471957" y="4071686"/>
            <a:ext cx="240982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医院内外沟通协调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协调医院各部门之间的工作，处理内外关系，确保医院各项工作顺利进行。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日常行政事务处理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包括文件传递、会议组织、接待来访等，确保医院日常运营顺畅。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医院内部规章制度的制定与执行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根据国家法律法规和医院实际情况，制定适合医院的规章制度，并监督执行。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日常行政管理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根据医院发展需要，制定招聘计划，组织招聘活动，对新员工进行培训。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人员招聘与培训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制定员工绩效考核标准，对员工进行考核，激励优秀员工，帮助落后员工改进。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处理员工之间的矛盾和问题，维护良好的员工关系，提高员工的工作积极性和满意度。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根据医院发展计划和实际情况，编制年度预算，监督预算执行情况。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预算编制与执行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负责医院的收入和支出管理，确保医院财务状况良好。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财务收支管理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定期进行财务分析，向领导汇报财务状况，为医院决策提供依据。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财务分析报告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物资采购与验收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根据医院需求，采购所需物资，对采购的物资进行验收，确保质量合格。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物资库存管理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负责物资的入库、出库、盘点等管理工作，确保库存物资数量准确、质量良好。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物资使用监督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监督物资的使用情况，防止浪费和损失，提高物资使用效率。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https://d.book118.com/335320213144011121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2024-09-24T13:46:34.181</cp:lastPrinted>
  <dcterms:created xsi:type="dcterms:W3CDTF">2024-09-24T05:46:34Z</dcterms:created>
  <dcterms:modified xsi:type="dcterms:W3CDTF">2024-09-24T05:46:36Z</dcterms:modified>
</cp:coreProperties>
</file>