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70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346CC-C23B-4CC9-926C-EEB0A58F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7B352-A2E9-42BF-BA85-6AE9F109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CB27-7187-4BA3-852F-FBCDB09FC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74010-B333-484A-BB20-279E9C84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EB267-95FC-41C1-BD61-AF584D6B4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097D2-5987-4416-886A-5F745AFD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EBF0D-3806-49F5-AA4E-97F08552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CBD46-977B-4153-8B65-7796D0ABC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5D873-4A54-4B87-99D5-32501AA0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CE095-49AF-4DA8-8EEC-31B6D911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3A3DC-3D60-406B-B4CA-6AD4954B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94" r:id="rId2"/>
    <p:sldLayoutId id="2147484995" r:id="rId3"/>
    <p:sldLayoutId id="2147484996" r:id="rId4"/>
    <p:sldLayoutId id="2147484997" r:id="rId5"/>
    <p:sldLayoutId id="2147484998" r:id="rId6"/>
    <p:sldLayoutId id="2147484999" r:id="rId7"/>
    <p:sldLayoutId id="2147485000" r:id="rId8"/>
    <p:sldLayoutId id="2147485001" r:id="rId9"/>
    <p:sldLayoutId id="2147485002" r:id="rId10"/>
    <p:sldLayoutId id="21474850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2200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养老保障政策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养老保障政策概述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养老保障政策的主要内容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养老保障政策的实施和管理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养老保障政策存在的问题和改进措施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养老保障政策概述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养老保障政策的定义和目标</a:t>
            </a:r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定义：养老保障政策是指政府为保障老年人的基本生活需求，提供经济、医疗、社会等方面的支持和保障的政策措施。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目标：养老保障政策的目标是确保老年人的基本生活需求得到满足，提高老年人的生活质量，促进社会的和谐稳定。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养老保障政策的发展历程</a:t>
            </a:r>
            <a:endParaRPr lang="zh-CN" altLang="en-US"/>
          </a:p>
        </p:txBody>
      </p:sp>
      <p:sp>
        <p:nvSpPr>
          <p:cNvPr id="1048984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1992年，中国开始实施城镇职工基本养老保险制度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2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1996年，中国开始实施农村社会养老保险制度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8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2005年，中国开始实施新型农村社会养老保险制度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4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2014年，中国开始实施城乡居民基本养老保险制度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0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2018年，中国开始实施企业年金制度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2020年，中国开始实施个人养老金制度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养老保障政策的类型和特点</a:t>
            </a:r>
            <a:endParaRPr lang="zh-CN" altLang="en-US"/>
          </a:p>
        </p:txBody>
      </p:sp>
      <p:sp>
        <p:nvSpPr>
          <p:cNvPr id="104905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养老保险：由政府、企业和个人共同承担，保障老年人的基本生活需求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医疗保险：由政府、企业和个人共同承担，保障老年人的医疗需求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社会救助：由政府承担，保障老年人的最低生活需求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福利补贴：由政府承担，保障老年人的特殊需求，如住房、教育等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养老服务：由政府、企业和个人共同承担，提供老年人所需的各种服务，如护理、康复等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养老保障政策的特点：覆盖面广、保障水平高、可持续性强、公平性高、灵活性强。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养老保障政策的主要内容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养老保险政策</a:t>
            </a:r>
            <a:endParaRPr lang="zh-CN" altLang="en-US"/>
          </a:p>
        </p:txBody>
      </p:sp>
      <p:sp>
        <p:nvSpPr>
          <p:cNvPr id="10491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养老保险制度：包括基本养老保险、企业年金、职业年金等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养老保险缴费：个人缴费比例、单位缴费比例、缴费基数等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养老保险待遇：退休金、丧葬费、抚恤金等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养老保险管理：养老保险基金管理、养老保险待遇调整等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医疗保险政策</a:t>
            </a:r>
            <a:endParaRPr lang="zh-CN" altLang="en-US"/>
          </a:p>
        </p:txBody>
      </p:sp>
      <p:sp>
        <p:nvSpPr>
          <p:cNvPr id="10492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医疗保险待遇：包括门诊、住院、大病、长期护理等医疗费用的报销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医疗保险覆盖范围：包括基本医疗保险、大病保险、长期护理保险等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医疗保险缴费标准：根据个人收入、年龄等因素确定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医疗保险管理：由政府、医疗机构、保险公司等共同管理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https://d.book118.com/335322002134011122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养老保障政策</vt:lpstr>
      <vt:lpstr>目录</vt:lpstr>
      <vt:lpstr>单击添加章节标题</vt:lpstr>
      <vt:lpstr>养老保障政策概述</vt:lpstr>
      <vt:lpstr>养老保障政策的定义和目标</vt:lpstr>
      <vt:lpstr>养老保障政策的发展历程</vt:lpstr>
      <vt:lpstr>养老保障政策的类型和特点</vt:lpstr>
      <vt:lpstr>养老保障政策的主要内容</vt:lpstr>
      <vt:lpstr>养老保险政策</vt:lpstr>
      <vt:lpstr>医疗保险政策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2024-09-25T21:55:28.028</cp:lastPrinted>
  <dcterms:created xsi:type="dcterms:W3CDTF">2024-09-25T13:55:28Z</dcterms:created>
  <dcterms:modified xsi:type="dcterms:W3CDTF">2024-09-25T13:55:30Z</dcterms:modified>
</cp:coreProperties>
</file>