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1FA09B-591D-41D8-8EBD-F6CAE375B3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7F3A09-D2D4-4CA8-9EC0-B11361E01D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8D0F87-A361-4B3A-88CF-4D9A2AFD97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1A29FF-A7A1-42C9-860F-0F283790E6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03B3E4-11A5-4435-A76A-E85831C964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4CA9C3-8905-4FE0-A14D-CF8CB9E8B0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9987A4-94F7-4C08-BB5B-F711D69FE6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BC6562-450B-4DA9-BFF6-E9860EA5F1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22D965-1C53-41C7-AEAD-F29CE3CB98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44B491-8449-4399-B48C-2CA4831A84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1B6DCE-AE81-4DA2-BF8D-4AF1F8D2F5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323111120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纠正措施与预防措施</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纠正措施</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预防措施</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纠正措施与预防措施的比较</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纠正措施与预防措施的案例分析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纠正措施与预防措施的未来发展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纠正措施</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纠正措施是指针对已出现的问题或偏差采取的行动，旨在消除或减少问题再次发生的可能性。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纠正措施旨在解决现有问题，并防止问题在未来再次发生，从而提高组织运营的效率和效果。</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预防性纠正措施</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针对潜在问题或风险采取的行动，旨在预防问题的发生。</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补救性纠正措施</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在问题发生后采取的行动，旨在减轻问题的负面影响。</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纠正预防性纠正措施</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同时具有预防和补救性质的纠正措施，旨在消除问题发生的根本原因。</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纠正措施的类型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效果评估</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对纠正措施的实施效果进行评估，确保问题得到解决并防止再次发生。</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措施实施</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实施纠正措施计划，确保措施的有效性和可行性。</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措施制定</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根据问题识别和风险评估结果，制定具体的纠正措施计划。</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问题识别</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明确问题的性质、范围和影响，确定问题的根本原因。</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风险评估</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评估问题的严重性和可能产生的后果，确定纠正措施的优先级。</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纠正措施的实施流程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预防措施</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预防措施是指为了消除或降低潜在问题发生的风险而采取的一系列行动。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预防措施旨在防止问题发生，降低组织面临的风险，提高组织的稳定性和可靠性。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目的</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针对问题的根本原因采取措施，从根本上消除问题发生的可能性。</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根本性预防</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定期采取的措施，旨在降低问题发生的频率和影响。</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常规性预防</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在特定情况下采取的临时性措施，以应对即将发生的问题。</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临时性预防</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预防措施的类型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制定措施</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根据风险点和原因分析，制定针对性的预防措施。</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识别风险</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通过风险评估和识别潜在问题，确定需要采取预防措施的风险点。</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分析原因</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分析问题发生的根本原因，确定预防措施的关键要素。</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实施措施</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组织相关人员实施预防措施，确保措施的有效性和可行性。</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监控与评估</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对预防措施的实施过程进行监控和评估，确保措施达到预期效果，并及时调整和改进。</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预防措施的实施流程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https://d.book118.com/335323111120011100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2024-09-08T04:34:33.430</cp:lastPrinted>
  <dcterms:created xsi:type="dcterms:W3CDTF">2024-09-07T20:34:33Z</dcterms:created>
  <dcterms:modified xsi:type="dcterms:W3CDTF">2024-09-07T20:34:35Z</dcterms:modified>
</cp:coreProperties>
</file>