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67BF3-9451-4BBC-BD66-8E5E397A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71357-FE21-44C7-B8A4-83D938B4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FAA90-47B8-47B2-B2AE-CFC5277A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0FB0A-185F-47F8-B58A-B4520333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2BE55-92CD-4D3A-AA15-8E7955F1F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C021F-6232-4E5D-9E61-0A5E42AB9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16F4E-C1A9-44AE-BA39-8176C83D4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F94A0-845A-47F6-827A-5AD9CDC7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E3848-AD1C-4018-A89E-CB7198F8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8A887-953E-4527-9DD4-F980001B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BCDE1-D331-48E1-8B57-78CF5AC0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2434213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医院医务人员职业暴露识别与应急处理指南课件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职业暴露概述与危害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应急处理措施及流程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防护措施与装备选择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培训教育与心理支持体系建设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法律法规政策解读及权益保障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职业暴露是指医务人员在从事诊疗、护理等工作过程中，接触各种有害因素，从而可能导致损害健康或危及生命的一类职业性危害。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根据暴露源的不同，职业暴露可分为生物性、化学性、物理性和社会心理性四类。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99" r="200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医务人员可能接触到传染性病原体，如病毒、细菌等，从而感染疾病。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生物性风险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医务人员可能接触到各种化学消毒剂、药品等，长期接触可能对皮肤、呼吸道等造成损害。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医务人员可能面临辐射、噪音、振动等物理因素，长期暴露可能对听力、视力等造成损害。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医务人员可能面临工作压力、职业倦怠、暴力事件等社会心理因素，长期暴露可能对心理健康造成不良影响。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社会心理性风险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医务人员面临风险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职业暴露可能对医务人员的身体健康造成损害，如感染疾病、中毒、听力视力损害等。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职业暴露可能导致医务人员产生焦虑、抑郁等心理问题，影响工作和生活质量。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职业暴露不仅影响医务人员个人健康，还可能对医疗机构的声誉和患者的信任度造成负面影响。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https://d.book118.com/335324342133011120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2024-09-22T22:14:20.280</cp:lastPrinted>
  <dcterms:created xsi:type="dcterms:W3CDTF">2024-09-22T14:14:20Z</dcterms:created>
  <dcterms:modified xsi:type="dcterms:W3CDTF">2024-09-22T14:14:22Z</dcterms:modified>
</cp:coreProperties>
</file>