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8B3EC-50CC-4B51-AEF7-93041D612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34564-5B5F-4950-9368-8C34B541E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1C700C-66D1-4EF8-93B0-7DCCE58B9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A5F5C7-F0D2-48CF-8390-0EDC253FF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BEACB0-83B6-4BFB-BDEC-507EB32E3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9CCCF2-3A35-47D9-ACD3-4784982E3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693084-AC7E-4DF3-A51A-343462987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D58987-8F2B-4082-ADD1-792169A7B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353888-B976-4E2A-9CE2-47D2CFB0D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8CFF4-2374-4CAD-B960-992E77244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515E25-0877-46F3-AB4C-33B02D71E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324343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现代大学计算机基础多媒体信息技术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计算机基础概述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多媒体信息技术基础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图像处理技术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音频处理技术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视频处理技术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计算机基础与多媒体信息技术融合应用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计算机基础概述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计算机发展历程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第一代计算机（1946-1957）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电子管时代，采用电子管作为基本元件，体积大、功耗高、速度慢。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第二代计算机（1958-1964）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晶体管时代，采用晶体管作为基本元件，体积减小、功耗降低、速度提高。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第三代计算机（1965-1970）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集成电路时代，采用中小规模集成电路，进一步提高了计算机的性能和可靠性。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第四代计算机（1971年至今）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超大规模集成电路时代，采用大规模和超大规模集成电路，实现了计算机的高速、高效、高可靠性。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包括中央处理器、存储器、输入输出设备等，是计算机的物理基础。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硬件系统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软件系统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0" r="1687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包括系统软件和应用软件，是计算机的灵魂和核心。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是计算机处理的对象，包括数值数据、非数值数据和多媒体数据等。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计算机系统组成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辅助设计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利用计算机图形学、图像处理等技术，辅助工程师和设计师进行设计工作。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科学计算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利用计算机进行数值计算，解决科学和工程中的数学问题。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对数据进行收集、存储、加工、传输等操作，以提取有用信息和形成新的数据。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研究如何让计算机模拟人类的智能行为，包括机器学习、自然语言处理等领域。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多媒体技术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将文字、声音、图像等多种媒体形式融合在一起，为用户提供更加丰富的信息体验。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多媒体信息技术基础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多媒体是指能够同时获取、处理、编辑、存储和展示两种或两种以上不同类型信息媒体的技术，这些信息媒体包括文字、图形、图像、声音、动画和活动影像等。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多媒体具有交互性、集成性、多样性和实时性等特点，能够为用户提供更加丰富、生动的信息体验。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多媒体概念及特点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667" r="20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文本数据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图像数据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音频数据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视频数据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多媒体数据类型与格式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包括纯文本、富文本和超文本等，常见格式有TXT、DOC、PDF等。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包括波形音频、MIDI音频和CD音频等，常见格式有WAV、MP3、MIDI等。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分为矢量图和位图两种，常见格式有JPG、PNG、GIF、BMP等。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分为模拟视频和数字视频两种，常见格式有AVI、MP4、FLV、MOV等。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多媒体技术在教学课件、在线课程、远程教育等方面得到广泛应用，提高了教学效果和学习体验。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教育领域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多媒体技术在音乐、电影、游戏等娱乐领域的应用，为用户提供了更加丰富多彩的娱乐体验。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娱乐领域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多媒体技术在广告、展示、电子商务等方面的应用，促进了商业信息的传播和交流。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商业领域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多媒体技术还在医疗、军事、科研等领域得到了广泛应用，推动了这些领域的发展和进步。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其他领域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多媒体技术应用领域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图像处理技术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图像是由像素或点组成的二维数组，每个像素具有特定的位置和颜色值。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768" b="1176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图像定义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根据图像的性质和应用领域，图像可分为二值图像、灰度图像、彩色图像等。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图像分类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指图像中每单位长度所含有的像素数目，通常用dpi（dots per inch）表示。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图像分辨率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图像基本概念及分类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Adobe公司开发的图像处理软件，具有强大的图像编辑、合成、调色等功能。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Photoshop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GIMP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Illustrator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CorelDRAW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一款开源免费的图像处理软件，支持多种操作系统，具有类似Photoshop的功能。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Adobe公司开发的矢量图形处理软件，常用于设计、印刷等领域。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Corel公司开发的矢量图形处理软件，具有强大的图形绘制和编辑功能。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常见图像处理软件介绍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https://d.book118.com/335324343003011114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2024-09-20T23:10:12.611</cp:lastPrinted>
  <dcterms:created xsi:type="dcterms:W3CDTF">2024-09-20T15:10:12Z</dcterms:created>
  <dcterms:modified xsi:type="dcterms:W3CDTF">2024-09-20T15:10:14Z</dcterms:modified>
</cp:coreProperties>
</file>