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BDEAE3-91F1-47BC-8A4D-206AEE91B8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135D38-9A55-45C8-9F4E-54908C41EE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B5D873-FC98-45B9-B640-9C573F1716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C2E394-59D0-40FB-9892-3A1377A774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F738F4-15C4-4CD9-83A0-3437CE4744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0EF934C-4490-4BF5-A9FC-601EB20F0B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522C88F-538D-42C8-9BB5-C39F2DE68F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CFD1A0-141E-4E06-9F4B-1C1FA95936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BC75C4-E647-4F29-9414-54D498D679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7D2A4D-66D8-4970-9746-81A2627FA3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CF5F3C-865A-4FD4-AF22-6FD20BC63E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5330110303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首饰毕业设计说明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59816" y="5259787"/>
            <a:ext cx="320040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/>
                </a:solidFill>
                <a:latin typeface="Arial"/>
                <a:ea typeface="Arial"/>
                <a:cs typeface="Arial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9816" y="5741875"/>
            <a:ext cx="299085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/>
                </a:solidFill>
                <a:latin typeface="Arial"/>
                <a:ea typeface="Arial"/>
                <a:cs typeface="Arial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首饰设计理念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首饰制作过程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首饰设计成果展示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毕业设计总结与展望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6750" r="26750"/>
          <a:stretch>
            <a:fillRect/>
          </a:stretch>
        </p:blipFill>
        <p:spPr>
          <a:xfrm>
            <a:off x="9032810" y="3787328"/>
            <a:ext cx="2760148" cy="2760148"/>
          </a:xfrm>
          <a:prstGeom prst="parallelogram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/>
          </a:blip>
          <a:srcRect l="16833" r="16833"/>
          <a:stretch>
            <a:fillRect/>
          </a:stretch>
        </p:blipFill>
        <p:spPr>
          <a:xfrm>
            <a:off x="6824385" y="3787328"/>
            <a:ext cx="2760148" cy="2760148"/>
          </a:xfrm>
          <a:prstGeom prst="parallelogram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/>
          </a:blip>
          <a:srcRect l="16675" r="16675"/>
          <a:stretch>
            <a:fillRect/>
          </a:stretch>
        </p:blipFill>
        <p:spPr>
          <a:xfrm>
            <a:off x="8544638" y="841294"/>
            <a:ext cx="2760148" cy="2760148"/>
          </a:xfrm>
          <a:prstGeom prst="parallelogram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1017623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397964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78306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3201" y="1453600"/>
            <a:ext cx="5647282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本次毕业设计的主题是“璀璨星辰”，旨在通过首饰设计展现出星辰的美丽与神秘。这一主题的选择源于对宇宙星辰的热爱，以及对首饰艺术的追求。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毕业设计主题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l="15693" r="15693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设计灵感主要来源于夜晚的星空，以及各种星座的故事。此外，还参考了一些古代的宝石镶嵌工艺和现代的首饰设计元素，力求在传统与现代之间找到一个平衡点。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t="15021" b="15021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70000"/>
          </a:blip>
          <a:srcRect t="1418" b="1418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设计灵感来源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7383" r="3738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7542" r="3754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583" r="3058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创作出一系列独具特色、富有创意的首饰作品，展现出星辰的璀璨与神秘。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希望通过这次毕业设计，能够提升自己的首饰设计能力，探索更多的设计可能性，并为未来的职业生涯打下坚实的基础。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期望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设计目标与期望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首饰设计理念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首饰设计融合了传统工艺与现代审美，既体现文化的传承，又彰显创新精神。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传承与创新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技术与艺术的结合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0417" r="204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个性化与实用性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000" r="14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注重工艺技术与艺术创作的相互融合，以技术展现艺术，以艺术引领技术。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设计充分考虑佩戴者的个性需求，同时确保首饰在日常生活中的实用性。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设计的核心理念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尝试运用新型材料与传统材料相结合，为首饰设计带来新的视觉与触感体验。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000" r="140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8708" r="28708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4000" r="140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材料运用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打破传统首饰设计的固有模式，以独特的构思和创意展现首饰的内在美。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设计构思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在制作工艺上寻求突破，如采用先进的3D打印技术，提高设计的实现度。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技术突破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设计的创新点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6147" b="614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6147" b="614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设计的美学追求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简约与精致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追求简洁的线条与精致的细节，使首饰在低调中展现高雅。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和谐与对比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运用色彩、形状、质地的对比与和谐，增强首饰的艺术表现力。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个性与共性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在满足个体审美需求的同时，也考虑到大众的审美共性。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首饰制作过程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https://d.book118.com/335330110303011110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2024-09-16T05:08:45.657</cp:lastPrinted>
  <dcterms:created xsi:type="dcterms:W3CDTF">2024-09-15T21:08:45Z</dcterms:created>
  <dcterms:modified xsi:type="dcterms:W3CDTF">2024-09-15T21:08:47Z</dcterms:modified>
</cp:coreProperties>
</file>