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AA9F9-B563-49FE-BC79-FC5B939D2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FD362-5349-4B3A-9F1E-110E661FB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FF30E-CF64-4E2A-9C0D-0103CBCB9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87E5B-7185-4C94-A244-18EB4576A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4132E2-CE50-4C00-AB00-3A39C4989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CF655F-D3F9-41DD-AAAE-BEB2AD4F3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2DFC92-527D-436E-ACEA-F4DF410BE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900A0-E2D2-4B49-8DAA-81E1112C9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4D709-7775-4E4E-984E-E8EAA82C0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928A8-6967-4178-950F-A210DE38F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35547-DE06-40F8-A35A-F5D904E21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30333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先天肛门关闭术后护理PPT\n## 1. 先天肛门关闭术概述及病因\n### 1.1 先天肛门关闭术的定义与分类\n### 1.2 先天肛门关闭术的病因及发生率\n### 1.3 先天肛门关闭术的临床表现与诊断\n## 2. 先天肛门关闭术的治疗方法\n### 2.1 手术适应症与禁忌症\n### 2.2 手术方法与步骤\n### 2.3 术后并发症的预防与处理\n## 3. 先天肛门关闭术后的护理评估\n### 3.1 患者的生理评估\n### 3.2 患者的心理评估\n### 3.3 患者的家庭与社会支持评估\n## 4. 先天肛门关闭术后的护理措施\n### 4.1 术后创口护理与感染预防\n### 4.2 疼痛管理与舒适度维护\n### 4.3 营养支持与康复训练\n## 5. 先天肛门关闭术后的并发症护理\n### 5.1 肛门狭窄的预防与护理\n### 5.2 肛门失禁的预防与护理\n### 5.3 肠梗阻的预防与护理\n## 6. 先天肛门关闭术后的心理护理与康复指导\n### 6.1 心理护理策略与技巧\n### 6.2 康复指导与生活质量改善\n### 6.3 长期随访与健康管理\n## 7. 先天肛门关闭术护理的案例分析\n### 7.1 病例介绍与分析\n### 7.2 护理措施与效果评价\n### 7.3 经验总结与启示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先天肛门关闭术后护理PPT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先天肛门关闭术概述及病因</a:t>
            </a:r>
            <a:endParaRPr/>
          </a:p>
        </p:txBody>
      </p:sp>
      <p:sp>
        <p:nvSpPr>
          <p:cNvPr id="11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 先天肛门关闭术的定义与分类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0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0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先天肛门关闭术是一种治疗先天性肛门闭锁的手术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先天性肛门闭锁是一种新生儿肛门发育异常的疾病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表现为肛门无法正常打开，导致粪便排出困难</a:t>
                </a:r>
                <a:endParaRPr/>
              </a:p>
            </p:txBody>
          </p:sp>
          <p:sp>
            <p:nvSpPr>
              <p:cNvPr id="20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0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手术分类：根据患者的病情和手术方法，分为一期手术和分期手术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一期手术：一次性完成肛门成形和肛管切开术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分期手术：先进行肛门成形术，再进行肛管切开术</a:t>
                </a:r>
                <a:endParaRPr/>
              </a:p>
            </p:txBody>
          </p:sp>
          <p:sp>
            <p:nvSpPr>
              <p:cNvPr id="21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先天肛门关闭术的病因及发生率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病因：目前尚无明确的病因，可能与遗传、环境因素等有关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遗传因素：家族史中有类似疾病的人群发病率较高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环境因素：母亲在怀孕期间暴露于某些有害物质，可能影响胎儿肛门发育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发生率：先天性肛门闭锁的发病率约为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1/5000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新生儿</a:t>
            </a:r>
            <a:endParaRPr/>
          </a:p>
        </p:txBody>
      </p:sp>
      <p:cxnSp>
        <p:nvCxnSpPr>
          <p:cNvPr id="22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临床表现：新生儿出生后无肛门开口，粪便排出困难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腹部膨胀，呕吐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胎粪排出延迟或不排出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诊断：通过肛门指诊和影像学检查进行诊断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肛门指诊：医生用手指插入肛门，检查肛门是否有开口及肛管情况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影像学检查：如X光、B超等，了解肛门、直肠及周围器官的情况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先天肛门关闭术的临床表现与诊断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先天肛门关闭术的治疗方法</a:t>
            </a:r>
            <a:endParaRPr/>
          </a:p>
        </p:txBody>
      </p:sp>
      <p:sp>
        <p:nvSpPr>
          <p:cNvPr id="24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手术适应症与禁忌症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适应症：适用于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先天性肛门闭锁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一期手术适应症：肛门闭锁位置较低，肛门肌肉发育较好的患者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分期手术适应症：肛门闭锁位置较高，肛门肌肉发育较差的患者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禁忌症：存在严重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等手术禁忌的患者</a:t>
            </a:r>
            <a:endParaRPr/>
          </a:p>
        </p:txBody>
      </p:sp>
      <p:cxnSp>
        <p:nvCxnSpPr>
          <p:cNvPr id="247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8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一期手术：一次性完成肛门成形和肛管切开术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手术步骤：打开肛门闭锁部位，形成肛门开口，将肛管与皮肤缝合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术后处理：保持肛门清洁，防止感染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分期手术：先进行肛门成形术，再进行肛管切开术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手术步骤：先切开肛门闭锁部位，形成肛门开口，再进行肛管切开术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术后处理：分阶段进行肛门护理，防止感染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手术方法与步骤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肛门狭窄：术后可能出现肛门狭窄，需进行肛门扩张治疗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预防：术后定期进行肛门扩张，防止狭窄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处理：轻度狭窄可通过肛门扩张器进行扩张，严重狭窄需再次手术治疗</a:t>
                </a:r>
                <a:endParaRPr/>
              </a:p>
            </p:txBody>
          </p:sp>
        </p:grpSp>
        <p:grpSp>
          <p:nvGrpSpPr>
            <p:cNvPr id="27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肛门失禁：术后可能出现肛门失禁，需进行肛门功能训练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预防：术后进行肛门功能训练，提高肛门括约肌功能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处理：轻度失禁可通过肛门功能训练改善，严重失禁需再次手术治疗</a:t>
                </a:r>
                <a:endParaRPr/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术后并发症的预防与处理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先天肛门关闭术后的护理评估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评估患者的生命体征，如心率、血压、呼吸等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评估患者的创口情况，如创口愈合、感染、出血等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评估患者的排便情况，如排便次数、性状、疼痛等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患者的生理评估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患者的心理评估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8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，如焦虑、抑郁、自卑等</a:t>
                </a:r>
                <a:endParaRPr/>
              </a:p>
            </p:txBody>
          </p:sp>
          <p:cxnSp>
            <p:nvCxnSpPr>
              <p:cNvPr id="32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3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6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，如对疾病的认知、治疗过程的配合等</a:t>
                </a:r>
                <a:endParaRPr/>
              </a:p>
            </p:txBody>
          </p:sp>
        </p:grpSp>
        <p:grpSp>
          <p:nvGrpSpPr>
            <p:cNvPr id="38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1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，如家庭氛围、父母关爱、经济支持等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4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45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46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家庭支持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，如家庭成员的关爱、照顾、经济支持等</a:t>
                </a:r>
                <a:endParaRPr/>
              </a:p>
            </p:txBody>
          </p:sp>
        </p:grpSp>
        <p:grpSp>
          <p:nvGrpSpPr>
            <p:cNvPr id="48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49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</a:t>
                </a: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，如医疗保险、康复机构、志愿者等</a:t>
                </a:r>
                <a:endParaRPr/>
              </a:p>
            </p:txBody>
          </p:sp>
        </p:grpSp>
      </p:grpSp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患者的家庭与社会支持评估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先天肛门关闭术后的护理措施</a:t>
            </a:r>
            <a:endParaRPr/>
          </a:p>
        </p:txBody>
      </p:sp>
      <p:sp>
        <p:nvSpPr>
          <p:cNvPr id="5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术后创口护理与感染预防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保持创口清洁，防止感染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定期清洗创口，避免分泌物堆积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遵医嘱使用抗生素，预防感染</a:t>
                </a:r>
                <a:endParaRPr/>
              </a:p>
            </p:txBody>
          </p:sp>
          <p:pic>
            <p:nvPicPr>
              <p:cNvPr id="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创口护理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定期更换敷料，保持创口干燥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注意观察创口有无红肿、疼痛等感染迹象</a:t>
                </a:r>
                <a:endParaRPr/>
              </a:p>
            </p:txBody>
          </p:sp>
          <p:pic>
            <p:nvPicPr>
              <p:cNvPr id="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https://d.book118.com/335330333321011111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先天肛门关闭术后护理PPT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2024-09-17T21:13:18.880</cp:lastPrinted>
  <dcterms:created xsi:type="dcterms:W3CDTF">2024-09-17T13:13:18Z</dcterms:created>
  <dcterms:modified xsi:type="dcterms:W3CDTF">2024-09-17T13:13:20Z</dcterms:modified>
</cp:coreProperties>
</file>