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16B8-15A4-43CF-8A5C-10F18D48C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EBD7F-D7AA-4435-BAEC-E5BCDCC2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1AF3-F151-46CB-A715-B13EAE8F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F1ADF-5360-4E45-A65A-C4246E3A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2FE96-27CA-4622-A9F3-29DBA999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BC2F6-369E-473E-9726-34949061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7776D1-8142-4AB0-8BBC-05D547D6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C9C96-B15D-46C9-AEDD-BE629456F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1F9C2-CDE3-4087-86C8-4C89AABA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9D993-BF51-4BA5-B5D4-6D04F608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D9ACA-05C1-4D02-9568-9A2375CD4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111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大学生职业生涯发展与规划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职业探索与选择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目标设定与路径规划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行动计划编制与执行跟踪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资源整合与网络平台利用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62" r="22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指导大学生树立正确的职业观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通过职业生涯发展与规划，帮助大学生认识自我、了解职业世界，树立正确的职业观和择业观，明确职业目标和发展方向。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提高大学生就业竞争力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通过系统的职业规划和就业指导，提升大学生的职业素养和综合能力，增强就业竞争力，实现顺利就业。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促进大学生个人成长与发展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职业生涯发展与规划不仅关注大学生的就业问题，更注重个人潜能的挖掘和综合素质的提升，促进大学生全面、协调、可持续发展。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适用于所有在校大学生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无论是一年级新生还是即将毕业的学生，都可以通过职业生涯发展与规划课程或相关指导，了解职业世界、认识自我、明确职业目标和发展方向。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适用于不同专业和背景的学生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职业生涯发展与规划具有普适性，不同专业和背景的学生都可以从中受益。通过了解不同行业和职业的特点和要求，学生可以更好地选择适合自己的职业和发展路径。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适用于不同阶段的大学生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和阶段的大学生，职业生涯发展与规划的内容和重点也有所不同。例如，一年级新生可以重点进行职业探索和自我认知；二、三年级学生可以关注职业素养提升和实习实践；毕业班学生则可以关注求职技巧和面试准备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指个体在职业领域中所经历的一系列职业活动和经验，包括职位、职责、工作环境、人际关系等方面的变化。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职业生涯可分为探索期、建立期、维持期和衰退期等阶段，每个阶段有不同的特点和任务。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职业生涯定义及阶段性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个人兴趣、能力、价值观、教育背景、家庭和社会环境等都会对职业生涯发展产生影响。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职业选择、职业适应、职业转换、职业平衡等是职业生涯中常见的挑战。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某大学生通过实习和兼职经验，成功找到与兴趣和专业相符的职业方向，并在该领域取得了显著成就。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一位职场人士通过不断学习和提升自己的技能，成功实现了职业转换，并在新领域中获得了更好的职业发展机会。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一位企业家在创业过程中，通过不断调整商业模式和拓展市场，成功克服了初创期的困难，实现了企业的快速发展。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带来的满足感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思考兴趣爱好给自己带来的满足感和成就感，分析这些感受对自己职业生涯发展的影响。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喜欢的活动类型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分析自己平时喜欢的活动类型，如阅读、运动、艺术、社交等，了解自己对哪些领域感兴趣。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投入时间与精力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回顾自己在兴趣爱好上投入的时间和精力，判断自己对这些领域的热爱程度。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性格特点分析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通过自我观察和他人反馈，总结自己的性格特点，如内向或外向、理性或感性、稳重或冒险等。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适合的职业类型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根据性格特点分析，思考适合自己性格特点的职业类型，如研究型、艺术型、社交型等。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性格与职业的匹配度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评估自己的性格与所选职业的匹配度，以及如何在职业发展中发挥性格优势。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职业与价值观的契合度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分析所选职业是否与自己的价值观相契合，以及如何在职业生涯中实现自己的价值观。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价值观的调整与适应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思考在职业发展中可能需要调整或适应的价值观，以及如何处理价值观与职业发展之间的冲突。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明确自己的价值观类型，如个人成长、家庭幸福、社会贡献等。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技能与特长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列出自己具备的技能和特长，包括专业技能、通用技能、领导力等。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技能与职业的关联度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分析自己的技能和特长与所选职业的关联度，以及如何在职业发展中发挥这些技能和特长。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技能的提升与拓展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思考在职业发展中需要提升或拓展的技能和特长，以及制定相应的学习和发展计划。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职业探索与选择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了解目标行业的发展动态、市场规模、增长率等，评估行业未来的发展趋势和机会。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关注国家及地方政策对目标行业的影响，包括扶持政策、限制措施等，分析政策对行业发展的推动作用。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关注目标行业的技术创新动态，了解新技术、新工艺对行业的影响，把握技术变革带来的机遇。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通过招聘网站、企业官网等渠道收集目标岗位的招聘信息，分析企业对人才的需求特点和变化趋势。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了解目标岗位的职业发展路径和晋升机会，评估个人在岗位上的长期发展前景。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深入了解目标岗位的工作职责、任务要求、工作流程等，明确岗位对个人能力和素质的要求。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岗位需求调查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通过企业官网、社交媒体等途径了解目标企业的文化特点、价值观、员工活动等，评估个人与企业文化的契合度。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参加企业举办的招聘活动、开放日等，亲身感受企业的工作氛围和员工互动，判断个人是否适应企业的工作环境。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与目标企业的员工进行交流，了解他们对企业的评价和建议，从员工角度评估企业的优劣。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员工反馈收集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企业文化适应性判断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运用SWOT分析法对个人优势、劣势、机会和威胁进行深入分析，明确个人的职业定位和发展方向。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根据职业锚理论，确定个人的职业价值观和工作动机，选择符合个人职业锚的岗位和行业。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运用决策树法将职业选择问题分解为多个子问题，逐一评估每个选项的优劣，最终做出理性的决策。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决策方法应用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https://d.book118.com/335331113304011110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2024-09-16T05:49:28.142</cp:lastPrinted>
  <dcterms:created xsi:type="dcterms:W3CDTF">2024-09-15T21:49:28Z</dcterms:created>
  <dcterms:modified xsi:type="dcterms:W3CDTF">2024-09-15T21:49:30Z</dcterms:modified>
</cp:coreProperties>
</file>