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2AA24-AEC4-4EFD-AF3B-202BE4CF2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B8878-D246-4812-9FEE-36FD60D1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2A093-8E3E-4782-9414-FE8C5E51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6D20E-AA73-4380-BE72-31757BE4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134ACE-CA61-4126-A290-065525FFA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62660-E454-488A-9E69-7AFB4F96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C6D1F-5942-4E9D-A71F-56DF12E7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839B1-7947-4713-8E8E-C02C22C37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EB5BD-126A-4790-8718-2FD6AFFE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79CC9-4B8F-4696-830D-C10A8C5BD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2D0BD-C9FC-4BF6-ABC2-F31C5B32D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1114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心里健康与自我成长分析报告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自我成长的关键因素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促进心里健康的技巧和方法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自我成长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关注个体心理状态、情感体验和心理需求，以及如何维护和促进心理健康。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关注个体自我认知、自我发展、自我实现和自我完善的过程，以及如何通过自我成长实现个人潜能的发挥。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分析心里健康与自我成长之间的关系，探讨如何通过自我成长促进心理健康，为个体提供有益的指导和建议。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揭示心理健康与自我成长之间的内在联系，为个体提供有益的心理健康和自我成长方面的知识和技能，促进个体全面发展和幸福感的提升。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心理健康的人更容易体验到快乐和满足，对生活有更高的满意度。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提高幸福感和满足感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心理健康有助于建立良好的人际关系，减少冲突和误解。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心理健康能够提高个人的工作表现和创造力，促进职业发展。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提高工作效率和创造力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心理健康有助于个体更深入地了解自己，包括自己的需求、价值观和目标。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提升自我调节能力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心理健康的人能够更好地管理情绪和压力，保持冷静和理性。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心理健康是个人成长和发展的基础，有助于实现个人潜能。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心理健康与个人成长的关系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增强心理韧性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心理健康的人在面对逆境时能够更快地适应和恢复。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有效应对策略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心理健康的人通常能够找到更有效的方式来应对压力，如寻求支持、调整心态或采取积极的应对措施。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提高抗压能力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心理健康的人能够更好地应对生活中的挑战和压力。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心理健康与应对压力的能力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自我成长的关键因素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3" b="232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自我认知是个人对自己内心和外在世界的了解和认识，包括对自己的情绪、想法、价值观、喜好等方面的觉察和理解。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通过自我认知，人们能够更好地认识自己的优点和不足，明确自己的需求和目标，从而做出更明智的决策，实现更好的自我发展。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自我调节是个体通过控制自己的情绪、行为和思维，以适应不同的环境和情境，保持心理平衡和稳定的能力。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自我调节对于个人的心理健康和成长至关重要，能够帮助人们更好地应对压力、挫折和困难，保持积极的心态和行为，促进个人发展。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17" r="316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自我激励是个体通过自我鼓励、设定目标、制定计划等方式激发自己的内在动力，以实现个人目标和愿望的能力。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自我激励能够帮助人们克服消极情绪和动力不足的问题，保持积极向上的态度和行动力，促进个人成长和发展。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https://d.book118.com/335331114131011111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2024-09-17T04:33:52.955</cp:lastPrinted>
  <dcterms:created xsi:type="dcterms:W3CDTF">2024-09-16T20:33:52Z</dcterms:created>
  <dcterms:modified xsi:type="dcterms:W3CDTF">2024-09-16T20:33:55Z</dcterms:modified>
</cp:coreProperties>
</file>