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F41784-440A-4046-8A66-D5074F5A3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0C9402-B8FC-4B41-B64A-325D3267F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D909E7-EE48-4B54-B2A4-1FAAD6E0BA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D66EAF-0FF9-40B2-8643-71117BCC4D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076B43-91EB-4466-B074-16F50419CB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89CDE1-FF86-4073-A698-E73561034D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C0B8FB-048D-4D0B-AFEC-45DC4AF926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8B9514-A415-413B-BC9D-F6143B0A86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AF56E3-05D2-42FC-B793-08B4419ADB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BAB6BA-874E-4F02-872E-B6E2437C06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86059E-9F74-43DE-8DDF-C60BD56B30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33124132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鼻中隔护理查房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鼻中隔概述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鼻中隔护理的重要性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鼻中隔护理方法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鼻中隔护理注意事项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鼻中隔护理案例分享</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鼻中隔概述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鼻中隔是鼻腔内部的一块骨性结构，将鼻腔分为左右两个部分。它主要由筛骨垂直板、犁骨和鼻中隔软骨组成。</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鼻中隔的结构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鼻中隔作为鼻腔的一部分，主要起到分隔和支撑鼻腔的作用，同时为鼻窦和鼻腔内的其他结构提供保护。</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鼻中隔的功能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鼻中隔的结构与功能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鼻中隔的生理作用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维持鼻腔正常通气</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鼻中隔作为鼻腔的主要支撑结构，能够保持鼻腔的通畅，维持正常的呼吸功能。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保护鼻窦和嗅觉功能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鼻中隔的存在可以保护鼻窦和嗅觉区域免受外界刺激和损伤，维持正常的嗅觉功能。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维持面部美观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鼻中隔对于维持面部美观也有一定作用，畸形的鼻中隔可能导致鼻部外观的异常。</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鼻中隔偏曲是指鼻中隔向一侧或两侧弯曲，导致鼻腔通气不畅、鼻塞等症状。</a:t>
            </a:r>
          </a:p>
        </p:txBody>
      </p:sp>
      <p:pic>
        <p:nvPicPr>
          <p:cNvPr id="6" name="Picture 6"/>
          <p:cNvPicPr>
            <a:picLocks noChangeAspect="1"/>
          </p:cNvPicPr>
          <p:nvPr/>
        </p:nvPicPr>
        <p:blipFill>
          <a:blip r:embed="rId2"/>
          <a:srcRect t="16748" b="1674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鼻中隔偏曲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鼻中隔弯曲是指鼻中隔软骨和筛骨垂直板的发育畸形，可能导致鼻塞、头痛等症状。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鼻中隔弯曲</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904" b="190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鼻中隔穿孔是指由于外伤或手术等原因导致的鼻中隔软骨或骨性结构的穿孔，可能出现鼻塞、流涕等症状。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鼻中隔穿孔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鼻中隔的常见问题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鼻中隔护理的重要性</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鼻中隔偏曲可能导致鼻塞，影响呼吸和睡眠质量。通过鼻中隔护理，可以保持鼻腔通畅，提高呼吸舒适度。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鼻中隔偏曲可能导致鼻部疼痛、干燥等不适症状。适当的鼻中隔护理可以减轻这些症状，提高生活质量。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保持鼻腔通畅</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减轻鼻部不适</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避免鼻塞</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降低鼻炎风险</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鼻中隔偏曲可能导致鼻腔结构改变，增加鼻炎等鼻部疾病的风险。通过鼻中隔护理，可以预防鼻炎等鼻部疾病的发生。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减少鼻窦炎发作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鼻中隔偏曲可能影响鼻窦引流，增加鼻窦炎的发作风险。定期进行鼻中隔护理有助于减少鼻窦炎的发作。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预防鼻部疾病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5063" r="1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改善嗅觉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鼻中隔偏曲可能影响嗅觉功能，通过鼻中隔护理可以改善嗅觉，提高对食物和环境的气味感知能力。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促进面部美观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鼻中隔偏曲可能导致鼻部外观异常，影响面部美观。通过鼻中隔护理，可以改善鼻部外观，提升自信心。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提高生活质量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鼻中隔护理方法</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https://d.book118.com/335331241320011042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2024-09-04T07:56:00.113</cp:lastPrinted>
  <dcterms:created xsi:type="dcterms:W3CDTF">2024-09-03T23:56:00Z</dcterms:created>
  <dcterms:modified xsi:type="dcterms:W3CDTF">2024-09-03T23:56:02Z</dcterms:modified>
</cp:coreProperties>
</file>