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67B90-600B-4CC2-97A1-826217B09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55969-DCA7-4A64-951C-F3266926E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5DD6D2-481B-4FEA-9EFB-D1DB3559D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46BA96-1B68-495B-BCCA-F819E68A5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B414A4-061A-46A4-A72C-916792115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556CAB-2BE8-41FC-B533-B776678D8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A99C1D-A17D-4837-95B2-B0CD6C4EC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107056-49A9-4758-B910-13D3441C0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D31F7B-B126-4471-AC58-A9B427184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6D942-2146-476C-BC70-BB96F1307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9C801D-B178-4159-82EA-D37683CF7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33132401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五大最佳企业管理工具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企业资源计划（ERP）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客户关系管理（CRM）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供应链管理（SCM）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商业智能（BI）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项目管理软件（PMS）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企业资源计划（ERP）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ERP是一种综合性的企业管理信息系统，通过集成企业内部各个部门的信息流、资金流和物流，实现企业资源的优化配置和高效利用。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企业资源计划（ERP）定义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ERP系统涵盖了财务管理、采购管理、销售管理、库存管理、生产管理等多个模块，支持企业日常运营和决策分析，提高企业整体运营效率。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在选择ERP系统时，企业需考虑自身业务需求、系统可扩展性、技术架构先进性、厂商实力及售后服务等因素，选择适合自身发展的ERP产品。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ERP实施包括项目准备、蓝图设计、系统建设、上线切换和运行维护等阶段，企业需要组建专业的实施团队，确保项目的顺利进行和成功实施。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选型与实施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某大型制造企业通过实施ERP系统，实现了生产计划的精细化管理，提高了生产效率和产品质量，降低了库存成本和运营成本。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某跨国零售企业通过ERP系统整合了全球范围内的采购、库存和销售数据，实现了供应链的优化和协同，提升了企业整体竞争力。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客户关系管理（CRM）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客户关系管理（CRM）是一种以客户为中心的商业策略，通过优化销售、市场营销和客户服务流程，提升客户满意度和忠诚度，进而实现业务增长。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CRM系统通常包括客户信息管理、销售机会跟踪、市场营销自动化、客户服务支持等功能模块，帮助企业更好地了解客户需求，提供个性化服务，促进销售业绩增长。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选型与实施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在选择CRM系统时，企业需要考虑自身业务需求、系统易用性、集成能力、数据安全等因素，选择适合自身发展的CRM解决方案。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CRM系统的实施包括系统配置、数据迁移、用户培训等步骤。企业需要确保系统的顺利部署，同时关注员工的使用体验和反馈，以便及时调整和优化系统。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某电商企业通过引入CRM系统，实现了客户信息的集中管理，针对不同客户群体开展个性化营销活动，提高了客户转化率和销售额。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某银行利用CRM系统对客户数据进行深度挖掘和分析，发现潜在客户的需求和偏好，推出符合客户需求的金融产品和服务，提升了客户满意度和市场份额。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某制造业企业借助CRM系统优化销售流程，实现了销售线索的自动分配和跟踪，提高了销售团队的效率和业绩。同时，通过集成其他业务系统，实现了信息的共享和协同工作，提升了企业整体运营效率。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供应链管理（SCM）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https://d.book118.com/335331324012011034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2024-08-29T10:15:14.501</cp:lastPrinted>
  <dcterms:created xsi:type="dcterms:W3CDTF">2024-08-29T02:15:14Z</dcterms:created>
  <dcterms:modified xsi:type="dcterms:W3CDTF">2024-08-29T02:15:16Z</dcterms:modified>
</cp:coreProperties>
</file>