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C16C3D-96C2-451F-94FB-4F1846165E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43C904-8A3B-4ABC-8694-6641BB8E89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502654-C76C-445D-A564-FC866325DE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0EF06B-F6AA-46B0-BCD5-7B27992AD2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F5AD69B-4CF6-41E4-95FA-D7FF638C5D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BCD4268-3ADB-4C9A-8964-8D6A293BE7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2228C33-B178-4697-97AF-2560E2C307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45DF88-CBAC-41BC-9CAD-DCEE911015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F33676-7971-41FA-8C47-93C6DB44FB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B770AC-35A6-4C98-993B-C734A83C64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6F98E1-A48C-40D0-BD28-FB5C4C9E86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35332144120011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完整心肺复苏话术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心肺复苏的重要性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心肺复苏的步骤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心肺复苏的注意事项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心肺复苏的培训与教育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心肺复苏的未来发展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心肺复苏的重要性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7716" b="27716"/>
          <a:stretch>
            <a:fillRect/>
          </a:stretch>
        </p:blipFill>
        <p:spPr>
          <a:xfrm>
            <a:off x="3909691" y="1250241"/>
            <a:ext cx="7848600" cy="5248276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心肺复苏（CPR）是一种紧急处理措施，通过人工呼吸和胸外按压来维持患者的血液循环和呼吸功能，以防止脑部和其他重要器官的永久性损伤。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心肺复苏是针对心脏骤停患者的紧急抢救措施，心脏骤停是一种常见的紧急状况，如果不及时处理，会对患者的生命造成严重威胁。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定义和背景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768" r="2776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9863" r="2986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7659" r="2765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通过心肺复苏，尽可能地延长患者的心脏骤停时间，为专业医疗救助争取时间，提高患者的生存率。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通过心肺复苏，维持患者的血液循环和呼吸功能，保证大脑和其他重要器官的氧气供应，减少脑死亡和器官衰竭的风险。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目的和目标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及时进行心肺复苏可以显著提高患者的生存率，尤其是在心脏骤停发生后几分钟内开始抢救。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提高生存率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减少脑损伤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2667" r="22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维护器官功能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心肺复苏可以保证大脑的氧气供应，减少脑损伤的风险，提高患者的康复效果和生活质量。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心肺复苏可以维护其他重要器官的功能，减少器官衰竭的风险，提高患者的生存率。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心肺复苏的益处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心肺复苏的步骤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在心脏骤停的情况下，应立即进行胸外按压，以维持血液循环，保证重要器官的血液供应。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0292" r="10292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9417" r="941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C（胸外按压）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在胸外按压的同时，需要开放患者的气道，以保持呼吸通畅。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P（开放气道）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在开放气道后，应进行人工呼吸，向患者肺部吹气，以帮助其呼吸。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R（人工呼吸）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CPR流程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胸骨下半部，即两乳头连线与胸骨交叉处。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位置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31125" r="3112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5-6厘米。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深度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每分钟100-120次。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频率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胸外按压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6001" r="2600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41" r="2384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674" r="3167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开放气道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在开放气道过程中，应清除患者口中的异物或呕吐物。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可采用仰头提颏法或推举下颌法，使患者的气道充分开放。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人工呼吸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捏住患者的鼻子，对患者口部吹气两次，每次吹气应持续吹气1秒以上，使胸部隆起。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吹气量不宜过大，以免造成患者胃部膨胀。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心肺复苏的注意事项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https://d.book118.com/335332144120011100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2024-09-08T04:36:29.439</cp:lastPrinted>
  <dcterms:created xsi:type="dcterms:W3CDTF">2024-09-07T20:36:29Z</dcterms:created>
  <dcterms:modified xsi:type="dcterms:W3CDTF">2024-09-07T20:36:31Z</dcterms:modified>
</cp:coreProperties>
</file>