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972D3-79DF-44F7-8ED7-6C4DF244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60C32-30BC-4114-AD96-1170DBCD0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D4223-BE70-4E56-AC86-3FC159804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68185-EE3D-40F1-B409-CD14264B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B37E8B-8F8B-4B53-8B4B-09B98BF86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B2CB6-73F1-4DC8-AC77-DBDEDCD7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976B13-FAB2-46B2-A129-E24260AD4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EC874-D27A-4E6D-9DCE-7A3569DB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0B8A3-2FA0-412D-8842-2FAE4101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CFBCC-C1E2-418A-A663-F5164003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DA4FC-D4A4-413E-9E0F-60CCFA4E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3320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垃圾分类的经济效益与社会效益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国内外成功案例借鉴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面临挑战与解决方案探讨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垃圾分类制度逐步推广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我国垃圾分类工作由点到面逐步推开，46个重点城市先行先试，分类投放、分类收集、分类运输、分类处理体系正在加快形成。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国家层面出台《固体废物污染环境防治法》、《城市生活垃圾分类及其评价标准》等政策法规，地方层面也相继出台相关法规和标准，为垃圾分类提供法制保障。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全民参与氛围逐渐形成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通过广泛的宣传教育和引导，居民垃圾分类意识不断提高，全社会共同参与的良好氛围正在形成。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垃圾分类现状及政策导向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垃圾分类可以减少垃圾处理量，降低垃圾对环境的污染程度，有利于改善环境质量。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通过分类投放和分类处理，可以将可回收资源重新利用，减少资源浪费，促进循环经济发展。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减轻处理压力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垃圾分类可以减轻垃圾处理设施的运行压力，延长设施使用寿命，降低处理成本。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垃圾分类对环境保护重要性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推动垃圾减量化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通过源头分类和减少一次性用品使用等措施，可以减少垃圾产生量，推动垃圾减量化目标的实现。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降低处理成本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垃圾分类可以降低垃圾处理难度和处理成本，提高垃圾处理效率和经济效益。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通过垃圾分类，可以将废纸、废塑料、废金属等可回收资源进行分类收集和处理，实现资源回收利用，提高资源利用效率。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实现资源回收利用和减量化目标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经济效益分析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降低成本：减少处理费用和运输成本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垃圾分类能够降低处理费用，因为分类后的垃圾可以更有针对性地进行处理，避免了混合垃圾处理带来的高成本。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分类后的垃圾可以减少运输成本，因为不同种类的垃圾可以采取不同的运输方式，提高了运输效率。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垃圾分类可以促进再生资源产业的发展，因为分类后的垃圾可以更容易地进行回收和再利用，提高了资源利用率。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回收和再利用垃圾可以减少对自然资源的开采，从而保护了环境。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提高资源利用率：促进再生资源产业发展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垃圾分类可以创造更多的就业机会，因为分类、回收、再利用等环节都需要人力参与。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垃圾分类可以推动环保产业的发展，因为这个行业需要不断的技术创新和管理创新，从而为社会创造更多的财富和就业机会。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创造就业机会：推动环保产业发展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社会效益评估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扩大环保参与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通过垃圾分类，居民能够亲身参与到环保行动中，实践绿色生活方式，从而增强对环保的认同感和责任感。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推广环保知识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垃圾分类的实施过程也是普及环保知识的过程，有助于提高居民的环保素养和认知水平。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增强环保意识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垃圾分类能够促使居民更加关注环境问题，提高环保意识，形成保护环境的良好氛围。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提升居民环保意识及参与度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通过垃圾分类，可以将有害垃圾进行专门处理，减少对土壤、水源和空气的污染。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分类后的垃圾更便于进行高效、有针对性的处理，降低处理成本，提高处理效率。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美化城市环境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垃圾分类有助于减少垃圾对城市景观的破坏，提升城市整体环境卫生水平。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改善城市环境卫生状况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https://d.book118.com/335333201023011101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2024-09-09T09:22:23.578</cp:lastPrinted>
  <dcterms:created xsi:type="dcterms:W3CDTF">2024-09-09T01:22:23Z</dcterms:created>
  <dcterms:modified xsi:type="dcterms:W3CDTF">2024-09-09T01:22:25Z</dcterms:modified>
</cp:coreProperties>
</file>