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78F26-1693-4073-B59C-2EE97CEE1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0FCDFE-3DBA-4EB7-86FF-02BB8AD3C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CB938-2970-409E-8CB0-A8360BE49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B544C-1157-4B10-93EB-7499C8E06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DB47B6-742E-40C1-96D6-1E1BF1400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F8228-E5BF-4864-89E1-BB2D33D90D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5E8DE2D-D3A6-46F7-8622-E1ACB09E0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E4F4E7-A248-4602-BC9F-9BAF8C502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56580-63A4-49CD-B402-87EBB42B43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3BCF1-50A9-4D38-8F36-BD244A24D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0100F7-DCCA-4B77-9522-DE9F4F95F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3333212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中医诊断方法在儿科疾病中的预防与保健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中医诊断方法概述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中医诊断方法在儿科疾病中的应用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家长如何参与孩子的预防与保健工作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中医在儿科疾病中的优势及局限性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探讨中医诊断方法在儿科疾病中的预防与保健作用，为儿科临床实践提供理论支持。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随着健康观念的转变，中医诊断方法逐渐受到广泛关注，其在儿科疾病防治中的独特优势日益凸显。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儿科疾病种类繁多，发病率高，严重影响儿童身心健康和生长发育。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儿科疾病诊断难度大，部分疾病症状不典型，易误诊、漏诊；儿童体质特殊，对药物反应敏感，治疗需更加谨慎。因此，寻求有效、安全的儿科疾病防治方法成为当前临床研究的重要课题。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儿科疾病现状及挑战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中医诊断方法概述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57" b="8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8950" b="2895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望诊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观察面色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通过观察儿童面色，可以判断其脏腑功能以及气血盛衰。例如，面色苍白可能提示气血不足，面红目赤可能表示热证。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检查形态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观察儿童的形体、姿态和动态，以了解其体质强弱和病情轻重。如形体消瘦可能表示营养不良，蜷缩姿态可能表示腹痛。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查看舌象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舌象是中医诊断的重要依据之一。通过观察舌苔的颜色、厚薄和润燥等，可以判断病邪的性质和病势的深浅。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578" b="1357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通过听儿童的声音，可以判断其脏腑功能和病情变化。例如，声音洪亮可能表示实证，声音低微可能表示虚证。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通过嗅闻儿童口气、大小便等气味，可以了解其体内病邪的性质和脏腑功能状态。如口臭可能表示胃热，大便腥臭可能表示肠道感染。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闻诊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嗅气味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听声音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询问病史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详细了解儿童的既往病史、家族病史以及过敏史等，有助于对疾病的全面了解和准确诊断。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针对儿童当前的症状进行详细询问，如发热、咳嗽、腹泻等，以了解病情的具体表现和发展趋势。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1313" r="21313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906" r="22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脉诊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通过触摸儿童的脉搏，了解其脉象变化，从而判断脏腑功能和气血状况。如脉象细弱可能表示气血不足，脉象洪大可能表示实热证。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通过触摸儿童的皮肤、腹部等部位，了解其温度、湿度、肿块等异常情况，以辅助诊断疾病。如腹部肿块可能提示脏腑肿大或肿瘤等疾病。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切诊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儿科常见疾病预防与保健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感冒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注意气候变化，及时增减衣物；保持室内空气流通，避免到人群密集场所；饮食均衡，增强免疫力。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感冒初期可采用中医推拿、拔罐等方法缓解症状；饮食宜清淡易消化，多食用富含维生素C的食物；保持充足睡眠，促进身体恢复。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加强锻炼，提高身体素质；注意个人卫生，避免呼吸道感染；避免接触过敏原，如花粉、尘螨等。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咳嗽时可采用中医针灸、拔罐等方法缓解症状；饮食宜清淡，避免食用辛辣刺激性食物；保持室内空气湿润，有助于缓解咳嗽。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避免接触过敏原，如宠物毛发、尘螨等；加强锻炼，提高心肺功能；注意气候变化，避免寒冷刺激。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哮喘发作时可采用中医按摩、针灸等方法缓解症状；饮食宜清淡，多食用润肺化痰的食物；保持室内空气流通，避免刺激性气味。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消化不良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饮食有规律，避免暴饮暴食；注意食物卫生，避免进食不洁食物；加强锻炼，促进肠胃蠕动。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消化不良时可采用中医推拿、针灸等方法缓解症状；饮食宜清淡易消化，多食用富含膳食纤维的食物；保持心情愉悦，有助于缓解消化不良症状。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保健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https://d.book118.com/335333321244011104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2024-09-14T15:48:18.257</cp:lastPrinted>
  <dcterms:created xsi:type="dcterms:W3CDTF">2024-09-14T07:48:18Z</dcterms:created>
  <dcterms:modified xsi:type="dcterms:W3CDTF">2024-09-14T07:48:20Z</dcterms:modified>
</cp:coreProperties>
</file>