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32BBAE1-E5DA-4C53-AD21-FDF1EB149A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06434D-9BBE-43EE-8862-0463E794DE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BE1270-6A40-403B-BC49-86EDC3AFEE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D186CF-DF0A-499D-847B-9898D41E7C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F4DC413-B5EE-4972-BEC6-AF8744E3D5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43A917-1893-49EF-A8B2-85B6433DE2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F5A453-1B7F-4221-B9B9-C78849692C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4D5D85-667A-40AD-8062-FE8E0D6C97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842264-1929-419B-BF96-C5EA31B3B3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37BDDB-A081-4852-B9CB-0AF09E11DB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9AB9E1-1508-4910-B9EB-89759AF710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341140100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直线职能型组织结构图</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组织结构概述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直线职能型组织结构核心要素</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典型案例分析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设计原则与方法论</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实施步骤与注意事项</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挑战与对策建议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组织结构概述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直线职能型组织结构是一种结合直线制与职能制特点的组织结构形式，它在各级行政领导下，设置相应的职能部门，分别从事专业管理，作为该级领导者的参谋，实行主管统一指挥与职能部门参谋、指导相结合的组织结构形式。</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各级行政单位除主管负责人外，还相应地设立一些职能机构；下级机构既受上级部门的主管人员指挥，也受上级各职能机构的领导或业务指导。</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特点</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直线职能型组织结构适用于规模较大、生产技术复杂、管理分工较细的企业。</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适用范围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把直线制组织结构和职能制组织结构的优点结合起来，既能保持统一指挥，又能发挥参谋人员的作用；分工精细，责任清楚，各部门仅对自己应做的工作负责，效率较高；组织稳定性较高，在外部环境变化不大的情况下，易于发挥组织的集团效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优势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适用范围及优势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直线职能型组织结构在各级行政负责人之下设置了相应的职能部门，从事专业管理，作为该级领导者的参谋，起到辅助管理的作用。而直线制组织结构中，各级行政单位实行垂直领导，下属部门只接受一个上级的指令。</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事业部制组织结构适用于规模庞大、品种繁多、技术复杂的大型企业。而直线职能型组织结构适用于规模适中、生产技术相对简单、管理分工较细的企业。事业部制组织结构下，各事业部有相对独立的经营自主权，而直线职能型组织结构下，各职能部门只是起到参谋作用，没有经营自主权。</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矩阵制组织结构是为了改进直线职能制横向联系差、缺乏弹性的缺点而形成的一种组织形式。它把按职能划分的部门与按项目划分的小组结合起来组成矩阵，使小组成员接受小组和职能部门的双重领导。而直线职能型组织结构中，员工只接受一个上级的指令。</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与直线制比较</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与事业部制比较</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与矩阵制比较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与其他组织结构类型比较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直线职能型组织结构核心要素</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在直线职能型组织结构中，上下级关系明确，每个员工都知道自己的直接上级和下属是谁。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明确的上下级关系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282" r="1428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权力与责任对等</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命令统一</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333" r="133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直线领导拥有对下属的指挥权，同时也承担相应的责任。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在直线职能型组织结构中，要求命令统一，即每个员工只接受一个直接上级的命令。</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直线领导关系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职能部门设置</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根据企业规模和业务需求，设置相应的职能部门，如人力资源部、财务部、市场部等。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职责划分</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明确各职能部门的职责范围和工作目标，避免职责不清和重复工作。</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专业分工</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职能部门内部按照专业分工原则进行岗位设置和人员配置，提高工作效率和质量。</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职能部门设置及职责划分</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建立跨部门协作机制，促进不同部门之间的合作与协调，确保企业整体目标的实现。</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协作机制</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畅通有效的沟通渠道是跨部门协作的关键，包括定期会议、信息共享平台等。</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沟通渠道</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在跨部门协作过程中，难免会出现冲突和分歧。企业应建立相应的冲突解决机制，如调解、仲裁等，以确保协作的顺利进行。</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冲突解决</a:t>
            </a:r>
          </a:p>
        </p:txBody>
      </p:sp>
      <p:pic>
        <p:nvPicPr>
          <p:cNvPr id="9" name="Picture 9"/>
          <p:cNvPicPr>
            <a:picLocks noChangeAspect="1"/>
          </p:cNvPicPr>
          <p:nvPr/>
        </p:nvPicPr>
        <p:blipFill>
          <a:blip r:embed="rId2"/>
          <a:srcRect l="13989" r="13989"/>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跨部门协作与沟通机制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典型案例分析</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背景介绍</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某大型制造企业在快速发展过程中，为提升管理效率和响应市场变化，采用了直线职能型组织结构。</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结构特点</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该企业将管理层级划分为决策层、执行层和操作层，各层级之间权责明确，职能部门为直线部门提供专业化支持。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实施效果</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通过直线职能型组织结构的实施，企业实现了快速决策和高效执行，提升了整体运营效率和市场竞争力。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案例一：某企业直线职能型组织结构实践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结构调整</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该部门将原有层级较多的组织结构扁平化，减少中间环节，强化直线领导作用，同时加强职能部门的专业化建设。</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改革成效</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通过改革，政府部门提高了决策效率和政策执行力，公共服务质量和效率得到显著提升。</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背景介绍</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某政府部门为提升公共服务质量和效率，进行了直线职能型组织结构的改革探索。</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案例二：某政府部门直线职能型改革探索</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https://d.book118.com/335341140100011120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2024-09-22T16:58:53.005</cp:lastPrinted>
  <dcterms:created xsi:type="dcterms:W3CDTF">2024-09-22T08:58:53Z</dcterms:created>
  <dcterms:modified xsi:type="dcterms:W3CDTF">2024-09-22T08:58:55Z</dcterms:modified>
</cp:coreProperties>
</file>