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8EF35-66A7-4257-950F-B16B9705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D81A-3D55-42C1-A121-CB511C05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D8BE5-F2B1-4DE8-AC44-88913201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671D-5499-4548-A83F-A0DA05C2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5AD49-1EF8-4AA3-8F54-302B7992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AF498-64AE-460A-AFB6-4BD65839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80609-A81D-4E83-8310-01E604A1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B0BEB-4489-44B6-9B7D-A3A497B7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0899B-E07C-40D7-81B8-B7C30444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C21A-1670-48B4-BDD2-FE734E35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ED7B7-E1A9-4485-96B7-B63B28B0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FFFF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FFFF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FFFF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8756898" cy="656197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FFFF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8828647" cy="662148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29789" y="447357"/>
            <a:ext cx="261620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FFFF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0.png" /><Relationship Id="rId4" Type="http://schemas.openxmlformats.org/officeDocument/2006/relationships/image" Target="../media/image27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7.png" /><Relationship Id="rId4" Type="http://schemas.openxmlformats.org/officeDocument/2006/relationships/image" Target="../media/image32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7.png" /><Relationship Id="rId4" Type="http://schemas.openxmlformats.org/officeDocument/2006/relationships/image" Target="../media/image32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7.png" /><Relationship Id="rId4" Type="http://schemas.openxmlformats.org/officeDocument/2006/relationships/image" Target="../media/image32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27.png" /><Relationship Id="rId4" Type="http://schemas.openxmlformats.org/officeDocument/2006/relationships/image" Target="../media/image32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0.png" /><Relationship Id="rId4" Type="http://schemas.openxmlformats.org/officeDocument/2006/relationships/image" Target="../media/image27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0.png" /><Relationship Id="rId4" Type="http://schemas.openxmlformats.org/officeDocument/2006/relationships/image" Target="../media/image27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413100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353521" cy="625862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34402" y="2693670"/>
            <a:ext cx="68834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7040"/>
              </a:lnSpc>
              <a:spcBef>
                <a:spcPts val="100"/>
              </a:spcBef>
            </a:pPr>
            <a:r>
              <a:rPr sz="6000" spc="-10">
                <a:solidFill>
                  <a:srgbClr val="FFFF00"/>
                </a:solidFill>
                <a:latin typeface="宋体"/>
                <a:cs typeface="宋体"/>
              </a:rPr>
              <a:t>新年乐，亲子绘</a:t>
            </a:r>
            <a:endParaRPr sz="6000">
              <a:latin typeface="宋体"/>
              <a:cs typeface="宋体"/>
            </a:endParaRPr>
          </a:p>
          <a:p>
            <a:pPr marL="4203700">
              <a:lnSpc>
                <a:spcPts val="7040"/>
              </a:lnSpc>
              <a:tabLst>
                <a:tab pos="6108065"/>
              </a:tabLst>
            </a:pPr>
            <a:r>
              <a:rPr sz="6000" spc="-25">
                <a:solidFill>
                  <a:srgbClr val="FFFF00"/>
                </a:solidFill>
                <a:latin typeface="宋体"/>
                <a:cs typeface="宋体"/>
              </a:rPr>
              <a:t>——</a:t>
            </a:r>
            <a:r>
              <a:rPr sz="6000">
                <a:solidFill>
                  <a:srgbClr val="FFFF00"/>
                </a:solidFill>
                <a:latin typeface="宋体"/>
                <a:cs typeface="宋体"/>
              </a:rPr>
              <a:t>	</a:t>
            </a:r>
            <a:r>
              <a:rPr sz="6000" spc="-50">
                <a:solidFill>
                  <a:srgbClr val="FFFF00"/>
                </a:solidFill>
                <a:latin typeface="宋体"/>
                <a:cs typeface="宋体"/>
              </a:rPr>
              <a:t>手</a:t>
            </a:r>
            <a:endParaRPr sz="6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6000" spc="-20">
                <a:solidFill>
                  <a:srgbClr val="FFFF00"/>
                </a:solidFill>
                <a:latin typeface="宋体"/>
                <a:cs typeface="宋体"/>
              </a:rPr>
              <a:t>绘灯笼</a:t>
            </a:r>
            <a:endParaRPr sz="6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2700"/>
            <a:ext cx="8825865" cy="6602730"/>
            <a:chOff x="0" y="12700"/>
            <a:chExt cx="8825865" cy="66027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708400" y="254000"/>
              <a:ext cx="3890802" cy="265335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93700" y="3352800"/>
              <a:ext cx="4241062" cy="288337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082540" y="3240378"/>
            <a:ext cx="3835400" cy="33921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889000">
              <a:lnSpc>
                <a:spcPct val="100400"/>
              </a:lnSpc>
              <a:spcBef>
                <a:spcPts val="90"/>
              </a:spcBef>
            </a:pP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春节是指中文文化圈老式上旳农历新年，俗称“年节”，老式名称为新年、大年、新岁，但口头上又称度岁、庆新岁、过年。</a:t>
            </a:r>
            <a:r>
              <a:rPr sz="2000" spc="-50">
                <a:solidFill>
                  <a:srgbClr val="FFFF00"/>
                </a:solidFill>
                <a:latin typeface="宋体"/>
                <a:cs typeface="宋体"/>
              </a:rPr>
              <a:t> </a:t>
            </a:r>
            <a:r>
              <a:rPr sz="2000">
                <a:solidFill>
                  <a:srgbClr val="FFFF00"/>
                </a:solidFill>
                <a:latin typeface="宋体"/>
                <a:cs typeface="宋体"/>
              </a:rPr>
              <a:t>中国人过春节已经有4000</a:t>
            </a:r>
            <a:r>
              <a:rPr sz="2000" spc="-15">
                <a:solidFill>
                  <a:srgbClr val="FFFF00"/>
                </a:solidFill>
                <a:latin typeface="宋体"/>
                <a:cs typeface="宋体"/>
              </a:rPr>
              <a:t>数年旳历</a:t>
            </a: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史。在当代，人们把春节定于农历正月初一，但一般至少要到正月十</a:t>
            </a:r>
            <a:r>
              <a:rPr sz="2000">
                <a:solidFill>
                  <a:srgbClr val="FFFF00"/>
                </a:solidFill>
                <a:latin typeface="宋体"/>
                <a:cs typeface="宋体"/>
              </a:rPr>
              <a:t>五（上元节）</a:t>
            </a:r>
            <a:r>
              <a:rPr sz="2000" spc="-10">
                <a:solidFill>
                  <a:srgbClr val="FFFF00"/>
                </a:solidFill>
                <a:latin typeface="宋体"/>
                <a:cs typeface="宋体"/>
              </a:rPr>
              <a:t>新年才算结束，在民</a:t>
            </a: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间，老式意义上旳春节是指从腊月旳腊祭或腊月二十三或二十四旳祭灶，一直到正月十九。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2700"/>
            <a:ext cx="8555990" cy="6426835"/>
            <a:chOff x="0" y="12700"/>
            <a:chExt cx="8555990" cy="64268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2700"/>
              <a:ext cx="8504931" cy="637832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95800" y="482600"/>
              <a:ext cx="4059845" cy="268592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6100" y="3048000"/>
              <a:ext cx="2601458" cy="339116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571240" y="3672178"/>
            <a:ext cx="5359400" cy="247777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259079" indent="889000">
              <a:lnSpc>
                <a:spcPct val="101099"/>
              </a:lnSpc>
              <a:spcBef>
                <a:spcPts val="70"/>
              </a:spcBef>
            </a:pP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春节期间，中国旳汉族和某些少数民族都要举行多种庆贺活动。这些活动均以祭祀祖神、祭祀祖先、除旧布新、迎禧接福、祈求丰年为主要内容，形式丰富多彩，带有浓郁旳各民族特色。春节更是民众娱乐狂欢旳节日。</a:t>
            </a:r>
            <a:endParaRPr sz="200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</a:pP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元后来来，多种丰富多彩旳娱乐活动竞相开展：耍狮子、舞龙灯、扭秧歌、踩高跷、赏灯笼等，为新春佳节增添了浓郁旳喜庆气氛。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450580" cy="6314440"/>
            <a:chExt cx="8450580" cy="63144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8325849" cy="624438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91200" y="190500"/>
              <a:ext cx="2658810" cy="374960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54000" y="3721100"/>
              <a:ext cx="3889840" cy="2593226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507614" y="1798928"/>
            <a:ext cx="3327400" cy="156337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 indent="762000">
              <a:lnSpc>
                <a:spcPct val="101099"/>
              </a:lnSpc>
              <a:spcBef>
                <a:spcPts val="70"/>
              </a:spcBef>
            </a:pPr>
            <a:r>
              <a:rPr sz="2000" spc="-10"/>
              <a:t>元宵之夜，大街小巷</a:t>
            </a:r>
            <a:r>
              <a:rPr sz="2000" spc="-50"/>
              <a:t> </a:t>
            </a:r>
            <a:r>
              <a:rPr sz="2000" spc="-5"/>
              <a:t>张灯结彩，人们赏灯，猜灯</a:t>
            </a:r>
            <a:r>
              <a:rPr sz="2000" spc="-50"/>
              <a:t> </a:t>
            </a:r>
            <a:r>
              <a:rPr sz="2000" spc="-5"/>
              <a:t>谜，吃元宵，将从除夕开始</a:t>
            </a:r>
            <a:r>
              <a:rPr sz="2000" spc="-50"/>
              <a:t> </a:t>
            </a:r>
            <a:r>
              <a:rPr sz="2000" spc="-5"/>
              <a:t>延续旳庆贺活动推向又一种</a:t>
            </a:r>
            <a:r>
              <a:rPr sz="2000" spc="-50"/>
              <a:t> </a:t>
            </a:r>
            <a:r>
              <a:rPr sz="2000" spc="-5"/>
              <a:t>高潮，成为世代相沿旳习俗。</a:t>
            </a:r>
            <a:endParaRPr sz="2000"/>
          </a:p>
        </p:txBody>
      </p:sp>
      <p:sp>
        <p:nvSpPr>
          <p:cNvPr id="7" name="object 7"/>
          <p:cNvSpPr txBox="1"/>
          <p:nvPr/>
        </p:nvSpPr>
        <p:spPr>
          <a:xfrm>
            <a:off x="4680902" y="4364328"/>
            <a:ext cx="4089400" cy="217297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indent="762000" algn="just">
              <a:lnSpc>
                <a:spcPct val="100699"/>
              </a:lnSpc>
              <a:spcBef>
                <a:spcPts val="80"/>
              </a:spcBef>
            </a:pPr>
            <a:r>
              <a:rPr sz="2000" spc="-5">
                <a:solidFill>
                  <a:srgbClr val="FFFF00"/>
                </a:solidFill>
                <a:latin typeface="宋体"/>
                <a:cs typeface="宋体"/>
              </a:rPr>
              <a:t>元宵赏灯连续五天，灯旳样式繁复多样，逛灯市更是一件十分赏心悦目旳事情。诗人辛弃疾写道：“东风夜放花千树，更吹落，星如雨”。那时还兴起了猜灯谜，将多种灯谜写在纸条上，贴在花灯上，猜中旳人还</a:t>
            </a:r>
            <a:r>
              <a:rPr sz="2000" spc="-10">
                <a:solidFill>
                  <a:srgbClr val="FFFF00"/>
                </a:solidFill>
                <a:latin typeface="宋体"/>
                <a:cs typeface="宋体"/>
              </a:rPr>
              <a:t>能得到小小旳奖励。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910955" cy="6692900"/>
            <a:chExt cx="8910955" cy="66929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8910835" cy="669265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16400" y="114300"/>
              <a:ext cx="4509076" cy="365844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25500" y="3606800"/>
              <a:ext cx="3985579" cy="2748676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829040" cy="6621780"/>
            <a:chExt cx="8829040" cy="662178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23000" y="406400"/>
              <a:ext cx="2286420" cy="479244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73300" y="3060700"/>
              <a:ext cx="3130370" cy="313037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22387" cy="661679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769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63830" rIns="0" bIns="0" rtlCol="0">
            <a:spAutoFit/>
          </a:bodyPr>
          <a:lstStyle/>
          <a:p>
            <a:pPr marL="173355">
              <a:lnSpc>
                <a:spcPct val="104900"/>
              </a:lnSpc>
              <a:spcBef>
                <a:spcPts val="1290"/>
              </a:spcBef>
            </a:pPr>
            <a:r>
              <a:rPr sz="2400" b="1">
                <a:latin typeface="Microsoft JhengHei"/>
                <a:cs typeface="Microsoft JhengHei"/>
              </a:rPr>
              <a:t>遇到三个金叫</a:t>
            </a:r>
            <a:r>
              <a:rPr sz="2400" b="1">
                <a:latin typeface="Arial"/>
                <a:cs typeface="Arial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鑫</a:t>
            </a:r>
            <a:r>
              <a:rPr sz="2400" b="1">
                <a:latin typeface="Arial"/>
                <a:cs typeface="Arial"/>
              </a:rPr>
              <a:t>”</a:t>
            </a:r>
            <a:r>
              <a:rPr sz="2400" b="1">
                <a:latin typeface="Microsoft JhengHei"/>
                <a:cs typeface="Microsoft JhengHei"/>
              </a:rPr>
              <a:t>，遇到三个人叫</a:t>
            </a:r>
            <a:r>
              <a:rPr sz="2400" b="1">
                <a:latin typeface="Arial"/>
                <a:cs typeface="Arial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众</a:t>
            </a:r>
            <a:r>
              <a:rPr sz="2400" b="1">
                <a:latin typeface="Arial"/>
                <a:cs typeface="Arial"/>
              </a:rPr>
              <a:t>”</a:t>
            </a:r>
            <a:r>
              <a:rPr sz="2400" b="1" spc="-20">
                <a:latin typeface="Microsoft JhengHei"/>
                <a:cs typeface="Microsoft JhengHei"/>
              </a:rPr>
              <a:t>，遇到</a:t>
            </a:r>
            <a:r>
              <a:rPr sz="2400" b="1" spc="-10">
                <a:latin typeface="Microsoft JhengHei"/>
                <a:cs typeface="Microsoft JhengHei"/>
              </a:rPr>
              <a:t>三个鬼应该叫什么？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304293" y="3935175"/>
            <a:ext cx="2450465" cy="2656205"/>
            <a:chOff x="6304293" y="3935175"/>
            <a:chExt cx="2450465" cy="2656205"/>
          </a:xfrm>
        </p:grpSpPr>
        <p:sp>
          <p:nvSpPr>
            <p:cNvPr id="6" name="object 6"/>
            <p:cNvSpPr/>
            <p:nvPr/>
          </p:nvSpPr>
          <p:spPr>
            <a:xfrm>
              <a:off x="6442191" y="3939938"/>
              <a:ext cx="2307590" cy="1760855"/>
            </a:xfrm>
            <a:custGeom>
              <a:rect l="l" t="t" r="r" b="b"/>
              <a:pathLst>
                <a:path w="2307590" h="1760854">
                  <a:moveTo>
                    <a:pt x="1988419" y="94988"/>
                  </a:moveTo>
                  <a:lnTo>
                    <a:pt x="1593283" y="94987"/>
                  </a:lnTo>
                  <a:lnTo>
                    <a:pt x="1626589" y="60934"/>
                  </a:lnTo>
                  <a:lnTo>
                    <a:pt x="1664122" y="34320"/>
                  </a:lnTo>
                  <a:lnTo>
                    <a:pt x="1704850" y="15235"/>
                  </a:lnTo>
                  <a:lnTo>
                    <a:pt x="1747741" y="3765"/>
                  </a:lnTo>
                  <a:lnTo>
                    <a:pt x="1791765" y="0"/>
                  </a:lnTo>
                  <a:lnTo>
                    <a:pt x="1835889" y="4027"/>
                  </a:lnTo>
                  <a:lnTo>
                    <a:pt x="1879082" y="15935"/>
                  </a:lnTo>
                  <a:lnTo>
                    <a:pt x="1920312" y="35812"/>
                  </a:lnTo>
                  <a:lnTo>
                    <a:pt x="1958547" y="63747"/>
                  </a:lnTo>
                  <a:lnTo>
                    <a:pt x="1988419" y="94988"/>
                  </a:lnTo>
                  <a:close/>
                </a:path>
                <a:path w="2307590" h="1760854">
                  <a:moveTo>
                    <a:pt x="2014971" y="133754"/>
                  </a:moveTo>
                  <a:lnTo>
                    <a:pt x="1199668" y="133753"/>
                  </a:lnTo>
                  <a:lnTo>
                    <a:pt x="1224855" y="92258"/>
                  </a:lnTo>
                  <a:lnTo>
                    <a:pt x="1256514" y="57863"/>
                  </a:lnTo>
                  <a:lnTo>
                    <a:pt x="1293390" y="31008"/>
                  </a:lnTo>
                  <a:lnTo>
                    <a:pt x="1334225" y="12128"/>
                  </a:lnTo>
                  <a:lnTo>
                    <a:pt x="1377765" y="1660"/>
                  </a:lnTo>
                  <a:lnTo>
                    <a:pt x="1422752" y="41"/>
                  </a:lnTo>
                  <a:lnTo>
                    <a:pt x="1467932" y="7709"/>
                  </a:lnTo>
                  <a:lnTo>
                    <a:pt x="1512047" y="25100"/>
                  </a:lnTo>
                  <a:lnTo>
                    <a:pt x="1556517" y="55200"/>
                  </a:lnTo>
                  <a:lnTo>
                    <a:pt x="1593283" y="94988"/>
                  </a:lnTo>
                  <a:lnTo>
                    <a:pt x="1988419" y="94988"/>
                  </a:lnTo>
                  <a:lnTo>
                    <a:pt x="1990076" y="96721"/>
                  </a:lnTo>
                  <a:lnTo>
                    <a:pt x="2014971" y="133754"/>
                  </a:lnTo>
                  <a:close/>
                </a:path>
                <a:path w="2307590" h="1760854">
                  <a:moveTo>
                    <a:pt x="2042047" y="205886"/>
                  </a:moveTo>
                  <a:lnTo>
                    <a:pt x="748751" y="205886"/>
                  </a:lnTo>
                  <a:lnTo>
                    <a:pt x="773692" y="165280"/>
                  </a:lnTo>
                  <a:lnTo>
                    <a:pt x="803755" y="130300"/>
                  </a:lnTo>
                  <a:lnTo>
                    <a:pt x="838146" y="101198"/>
                  </a:lnTo>
                  <a:lnTo>
                    <a:pt x="876074" y="78226"/>
                  </a:lnTo>
                  <a:lnTo>
                    <a:pt x="916746" y="61637"/>
                  </a:lnTo>
                  <a:lnTo>
                    <a:pt x="959370" y="51683"/>
                  </a:lnTo>
                  <a:lnTo>
                    <a:pt x="1003153" y="48616"/>
                  </a:lnTo>
                  <a:lnTo>
                    <a:pt x="1047305" y="52690"/>
                  </a:lnTo>
                  <a:lnTo>
                    <a:pt x="1091031" y="64157"/>
                  </a:lnTo>
                  <a:lnTo>
                    <a:pt x="1133541" y="83269"/>
                  </a:lnTo>
                  <a:lnTo>
                    <a:pt x="1168362" y="106019"/>
                  </a:lnTo>
                  <a:lnTo>
                    <a:pt x="1199669" y="133754"/>
                  </a:lnTo>
                  <a:lnTo>
                    <a:pt x="2014971" y="133754"/>
                  </a:lnTo>
                  <a:lnTo>
                    <a:pt x="2015498" y="134538"/>
                  </a:lnTo>
                  <a:lnTo>
                    <a:pt x="2034315" y="176303"/>
                  </a:lnTo>
                  <a:lnTo>
                    <a:pt x="2042047" y="205886"/>
                  </a:lnTo>
                  <a:close/>
                </a:path>
                <a:path w="2307590" h="1760854">
                  <a:moveTo>
                    <a:pt x="264085" y="1440197"/>
                  </a:moveTo>
                  <a:lnTo>
                    <a:pt x="219134" y="1431517"/>
                  </a:lnTo>
                  <a:lnTo>
                    <a:pt x="177385" y="1414208"/>
                  </a:lnTo>
                  <a:lnTo>
                    <a:pt x="139879" y="1389119"/>
                  </a:lnTo>
                  <a:lnTo>
                    <a:pt x="107652" y="1357102"/>
                  </a:lnTo>
                  <a:lnTo>
                    <a:pt x="81742" y="1319006"/>
                  </a:lnTo>
                  <a:lnTo>
                    <a:pt x="63189" y="1275681"/>
                  </a:lnTo>
                  <a:lnTo>
                    <a:pt x="53029" y="1227978"/>
                  </a:lnTo>
                  <a:lnTo>
                    <a:pt x="52644" y="1175375"/>
                  </a:lnTo>
                  <a:lnTo>
                    <a:pt x="63090" y="1124511"/>
                  </a:lnTo>
                  <a:lnTo>
                    <a:pt x="83807" y="1077150"/>
                  </a:lnTo>
                  <a:lnTo>
                    <a:pt x="114237" y="1035054"/>
                  </a:lnTo>
                  <a:lnTo>
                    <a:pt x="76298" y="1006131"/>
                  </a:lnTo>
                  <a:lnTo>
                    <a:pt x="45572" y="970967"/>
                  </a:lnTo>
                  <a:lnTo>
                    <a:pt x="22391" y="930894"/>
                  </a:lnTo>
                  <a:lnTo>
                    <a:pt x="7089" y="887246"/>
                  </a:lnTo>
                  <a:lnTo>
                    <a:pt x="0" y="841354"/>
                  </a:lnTo>
                  <a:lnTo>
                    <a:pt x="1455" y="794553"/>
                  </a:lnTo>
                  <a:lnTo>
                    <a:pt x="11790" y="748175"/>
                  </a:lnTo>
                  <a:lnTo>
                    <a:pt x="31337" y="703554"/>
                  </a:lnTo>
                  <a:lnTo>
                    <a:pt x="56950" y="666404"/>
                  </a:lnTo>
                  <a:lnTo>
                    <a:pt x="88351" y="635322"/>
                  </a:lnTo>
                  <a:lnTo>
                    <a:pt x="124573" y="610959"/>
                  </a:lnTo>
                  <a:lnTo>
                    <a:pt x="164650" y="593964"/>
                  </a:lnTo>
                  <a:lnTo>
                    <a:pt x="207618" y="584980"/>
                  </a:lnTo>
                  <a:lnTo>
                    <a:pt x="209566" y="579510"/>
                  </a:lnTo>
                  <a:lnTo>
                    <a:pt x="206255" y="532566"/>
                  </a:lnTo>
                  <a:lnTo>
                    <a:pt x="208512" y="486592"/>
                  </a:lnTo>
                  <a:lnTo>
                    <a:pt x="216045" y="441985"/>
                  </a:lnTo>
                  <a:lnTo>
                    <a:pt x="228567" y="399137"/>
                  </a:lnTo>
                  <a:lnTo>
                    <a:pt x="245788" y="358446"/>
                  </a:lnTo>
                  <a:lnTo>
                    <a:pt x="267419" y="320305"/>
                  </a:lnTo>
                  <a:lnTo>
                    <a:pt x="293171" y="285110"/>
                  </a:lnTo>
                  <a:lnTo>
                    <a:pt x="322755" y="253255"/>
                  </a:lnTo>
                  <a:lnTo>
                    <a:pt x="355881" y="225137"/>
                  </a:lnTo>
                  <a:lnTo>
                    <a:pt x="392262" y="201150"/>
                  </a:lnTo>
                  <a:lnTo>
                    <a:pt x="431607" y="181689"/>
                  </a:lnTo>
                  <a:lnTo>
                    <a:pt x="473628" y="167149"/>
                  </a:lnTo>
                  <a:lnTo>
                    <a:pt x="518035" y="157926"/>
                  </a:lnTo>
                  <a:lnTo>
                    <a:pt x="566033" y="154508"/>
                  </a:lnTo>
                  <a:lnTo>
                    <a:pt x="613727" y="157725"/>
                  </a:lnTo>
                  <a:lnTo>
                    <a:pt x="660494" y="167447"/>
                  </a:lnTo>
                  <a:lnTo>
                    <a:pt x="705710" y="183544"/>
                  </a:lnTo>
                  <a:lnTo>
                    <a:pt x="748751" y="205886"/>
                  </a:lnTo>
                  <a:lnTo>
                    <a:pt x="2042047" y="205886"/>
                  </a:lnTo>
                  <a:lnTo>
                    <a:pt x="2046030" y="221124"/>
                  </a:lnTo>
                  <a:lnTo>
                    <a:pt x="2089586" y="237498"/>
                  </a:lnTo>
                  <a:lnTo>
                    <a:pt x="2129000" y="260316"/>
                  </a:lnTo>
                  <a:lnTo>
                    <a:pt x="2163861" y="288831"/>
                  </a:lnTo>
                  <a:lnTo>
                    <a:pt x="2193757" y="322291"/>
                  </a:lnTo>
                  <a:lnTo>
                    <a:pt x="2218276" y="359950"/>
                  </a:lnTo>
                  <a:lnTo>
                    <a:pt x="2237008" y="401056"/>
                  </a:lnTo>
                  <a:lnTo>
                    <a:pt x="2249541" y="444861"/>
                  </a:lnTo>
                  <a:lnTo>
                    <a:pt x="2255463" y="490616"/>
                  </a:lnTo>
                  <a:lnTo>
                    <a:pt x="2254363" y="537572"/>
                  </a:lnTo>
                  <a:lnTo>
                    <a:pt x="2245828" y="584987"/>
                  </a:lnTo>
                  <a:lnTo>
                    <a:pt x="2232797" y="623916"/>
                  </a:lnTo>
                  <a:lnTo>
                    <a:pt x="2258184" y="663078"/>
                  </a:lnTo>
                  <a:lnTo>
                    <a:pt x="2278259" y="704279"/>
                  </a:lnTo>
                  <a:lnTo>
                    <a:pt x="2293085" y="747024"/>
                  </a:lnTo>
                  <a:lnTo>
                    <a:pt x="2302722" y="790819"/>
                  </a:lnTo>
                  <a:lnTo>
                    <a:pt x="2307235" y="835172"/>
                  </a:lnTo>
                  <a:lnTo>
                    <a:pt x="2306684" y="879587"/>
                  </a:lnTo>
                  <a:lnTo>
                    <a:pt x="2301133" y="923572"/>
                  </a:lnTo>
                  <a:lnTo>
                    <a:pt x="2290644" y="966632"/>
                  </a:lnTo>
                  <a:lnTo>
                    <a:pt x="2275278" y="1008274"/>
                  </a:lnTo>
                  <a:lnTo>
                    <a:pt x="2255099" y="1048004"/>
                  </a:lnTo>
                  <a:lnTo>
                    <a:pt x="2230168" y="1085328"/>
                  </a:lnTo>
                  <a:lnTo>
                    <a:pt x="2200549" y="1119753"/>
                  </a:lnTo>
                  <a:lnTo>
                    <a:pt x="2166302" y="1150784"/>
                  </a:lnTo>
                  <a:lnTo>
                    <a:pt x="2127750" y="1177656"/>
                  </a:lnTo>
                  <a:lnTo>
                    <a:pt x="2086376" y="1199095"/>
                  </a:lnTo>
                  <a:lnTo>
                    <a:pt x="2042709" y="1214871"/>
                  </a:lnTo>
                  <a:lnTo>
                    <a:pt x="1997273" y="1224753"/>
                  </a:lnTo>
                  <a:lnTo>
                    <a:pt x="1993560" y="1272100"/>
                  </a:lnTo>
                  <a:lnTo>
                    <a:pt x="1983489" y="1317236"/>
                  </a:lnTo>
                  <a:lnTo>
                    <a:pt x="1967541" y="1359668"/>
                  </a:lnTo>
                  <a:lnTo>
                    <a:pt x="1946197" y="1398906"/>
                  </a:lnTo>
                  <a:lnTo>
                    <a:pt x="1919938" y="1434456"/>
                  </a:lnTo>
                  <a:lnTo>
                    <a:pt x="311178" y="1439398"/>
                  </a:lnTo>
                  <a:lnTo>
                    <a:pt x="264085" y="1440197"/>
                  </a:lnTo>
                  <a:close/>
                </a:path>
                <a:path w="2307590" h="1760854">
                  <a:moveTo>
                    <a:pt x="658519" y="1655360"/>
                  </a:moveTo>
                  <a:lnTo>
                    <a:pt x="613388" y="1651572"/>
                  </a:lnTo>
                  <a:lnTo>
                    <a:pt x="569024" y="1642691"/>
                  </a:lnTo>
                  <a:lnTo>
                    <a:pt x="525850" y="1628825"/>
                  </a:lnTo>
                  <a:lnTo>
                    <a:pt x="484290" y="1610086"/>
                  </a:lnTo>
                  <a:lnTo>
                    <a:pt x="444769" y="1586582"/>
                  </a:lnTo>
                  <a:lnTo>
                    <a:pt x="407711" y="1558425"/>
                  </a:lnTo>
                  <a:lnTo>
                    <a:pt x="373540" y="1525725"/>
                  </a:lnTo>
                  <a:lnTo>
                    <a:pt x="342680" y="1488591"/>
                  </a:lnTo>
                  <a:lnTo>
                    <a:pt x="315555" y="1447135"/>
                  </a:lnTo>
                  <a:lnTo>
                    <a:pt x="311201" y="1439398"/>
                  </a:lnTo>
                  <a:lnTo>
                    <a:pt x="1915103" y="1439398"/>
                  </a:lnTo>
                  <a:lnTo>
                    <a:pt x="1889246" y="1465827"/>
                  </a:lnTo>
                  <a:lnTo>
                    <a:pt x="1854603" y="1492526"/>
                  </a:lnTo>
                  <a:lnTo>
                    <a:pt x="1851745" y="1494141"/>
                  </a:lnTo>
                  <a:lnTo>
                    <a:pt x="1525145" y="1494141"/>
                  </a:lnTo>
                  <a:lnTo>
                    <a:pt x="1509363" y="1538379"/>
                  </a:lnTo>
                  <a:lnTo>
                    <a:pt x="1488908" y="1579317"/>
                  </a:lnTo>
                  <a:lnTo>
                    <a:pt x="1479196" y="1594022"/>
                  </a:lnTo>
                  <a:lnTo>
                    <a:pt x="880822" y="1594022"/>
                  </a:lnTo>
                  <a:lnTo>
                    <a:pt x="838222" y="1617360"/>
                  </a:lnTo>
                  <a:lnTo>
                    <a:pt x="794268" y="1635052"/>
                  </a:lnTo>
                  <a:lnTo>
                    <a:pt x="749383" y="1647210"/>
                  </a:lnTo>
                  <a:lnTo>
                    <a:pt x="703992" y="1653942"/>
                  </a:lnTo>
                  <a:lnTo>
                    <a:pt x="658519" y="1655360"/>
                  </a:lnTo>
                  <a:close/>
                </a:path>
                <a:path w="2307590" h="1760854">
                  <a:moveTo>
                    <a:pt x="1686133" y="1542776"/>
                  </a:moveTo>
                  <a:lnTo>
                    <a:pt x="1643746" y="1539382"/>
                  </a:lnTo>
                  <a:lnTo>
                    <a:pt x="1602400" y="1530028"/>
                  </a:lnTo>
                  <a:lnTo>
                    <a:pt x="1562674" y="1514890"/>
                  </a:lnTo>
                  <a:lnTo>
                    <a:pt x="1525145" y="1494141"/>
                  </a:lnTo>
                  <a:lnTo>
                    <a:pt x="1851745" y="1494141"/>
                  </a:lnTo>
                  <a:lnTo>
                    <a:pt x="1816488" y="1514063"/>
                  </a:lnTo>
                  <a:lnTo>
                    <a:pt x="1775384" y="1529945"/>
                  </a:lnTo>
                  <a:lnTo>
                    <a:pt x="1731772" y="1539680"/>
                  </a:lnTo>
                  <a:lnTo>
                    <a:pt x="1686133" y="1542776"/>
                  </a:lnTo>
                  <a:close/>
                </a:path>
                <a:path w="2307590" h="1760854">
                  <a:moveTo>
                    <a:pt x="1164022" y="1760560"/>
                  </a:moveTo>
                  <a:lnTo>
                    <a:pt x="1119998" y="1755592"/>
                  </a:lnTo>
                  <a:lnTo>
                    <a:pt x="1075932" y="1744742"/>
                  </a:lnTo>
                  <a:lnTo>
                    <a:pt x="1029398" y="1726306"/>
                  </a:lnTo>
                  <a:lnTo>
                    <a:pt x="986123" y="1701619"/>
                  </a:lnTo>
                  <a:lnTo>
                    <a:pt x="946536" y="1671039"/>
                  </a:lnTo>
                  <a:lnTo>
                    <a:pt x="911248" y="1635028"/>
                  </a:lnTo>
                  <a:lnTo>
                    <a:pt x="880822" y="1594022"/>
                  </a:lnTo>
                  <a:lnTo>
                    <a:pt x="1479196" y="1594022"/>
                  </a:lnTo>
                  <a:lnTo>
                    <a:pt x="1435665" y="1650359"/>
                  </a:lnTo>
                  <a:lnTo>
                    <a:pt x="1403720" y="1679991"/>
                  </a:lnTo>
                  <a:lnTo>
                    <a:pt x="1368785" y="1705385"/>
                  </a:lnTo>
                  <a:lnTo>
                    <a:pt x="1331222" y="1726332"/>
                  </a:lnTo>
                  <a:lnTo>
                    <a:pt x="1291636" y="1742519"/>
                  </a:lnTo>
                  <a:lnTo>
                    <a:pt x="1250262" y="1753789"/>
                  </a:lnTo>
                  <a:lnTo>
                    <a:pt x="1207584" y="1759881"/>
                  </a:lnTo>
                  <a:lnTo>
                    <a:pt x="1164022" y="17605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309056" y="6488403"/>
              <a:ext cx="97807" cy="9780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469035" y="6148802"/>
              <a:ext cx="195615" cy="19561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6686088" y="5729771"/>
              <a:ext cx="294005" cy="294005"/>
            </a:xfrm>
            <a:custGeom>
              <a:rect l="l" t="t" r="r" b="b"/>
              <a:pathLst>
                <a:path w="294004" h="294004">
                  <a:moveTo>
                    <a:pt x="146711" y="293422"/>
                  </a:moveTo>
                  <a:lnTo>
                    <a:pt x="100339" y="285943"/>
                  </a:lnTo>
                  <a:lnTo>
                    <a:pt x="60065" y="265116"/>
                  </a:lnTo>
                  <a:lnTo>
                    <a:pt x="28306" y="233357"/>
                  </a:lnTo>
                  <a:lnTo>
                    <a:pt x="7479" y="193083"/>
                  </a:lnTo>
                  <a:lnTo>
                    <a:pt x="0" y="146711"/>
                  </a:lnTo>
                  <a:lnTo>
                    <a:pt x="7479" y="100339"/>
                  </a:lnTo>
                  <a:lnTo>
                    <a:pt x="28307" y="60065"/>
                  </a:lnTo>
                  <a:lnTo>
                    <a:pt x="60065" y="28306"/>
                  </a:lnTo>
                  <a:lnTo>
                    <a:pt x="100339" y="7479"/>
                  </a:lnTo>
                  <a:lnTo>
                    <a:pt x="146711" y="0"/>
                  </a:lnTo>
                  <a:lnTo>
                    <a:pt x="193083" y="7479"/>
                  </a:lnTo>
                  <a:lnTo>
                    <a:pt x="233357" y="28306"/>
                  </a:lnTo>
                  <a:lnTo>
                    <a:pt x="265116" y="60065"/>
                  </a:lnTo>
                  <a:lnTo>
                    <a:pt x="285943" y="100339"/>
                  </a:lnTo>
                  <a:lnTo>
                    <a:pt x="293423" y="146711"/>
                  </a:lnTo>
                  <a:lnTo>
                    <a:pt x="285943" y="193083"/>
                  </a:lnTo>
                  <a:lnTo>
                    <a:pt x="265116" y="233357"/>
                  </a:lnTo>
                  <a:lnTo>
                    <a:pt x="233357" y="265116"/>
                  </a:lnTo>
                  <a:lnTo>
                    <a:pt x="193083" y="285943"/>
                  </a:lnTo>
                  <a:lnTo>
                    <a:pt x="146711" y="293422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442191" y="3939938"/>
              <a:ext cx="2307590" cy="1760855"/>
            </a:xfrm>
            <a:custGeom>
              <a:rect l="l" t="t" r="r" b="b"/>
              <a:pathLst>
                <a:path w="2307590" h="1760854">
                  <a:moveTo>
                    <a:pt x="209566" y="579510"/>
                  </a:moveTo>
                  <a:lnTo>
                    <a:pt x="206255" y="532566"/>
                  </a:lnTo>
                  <a:lnTo>
                    <a:pt x="208512" y="486592"/>
                  </a:lnTo>
                  <a:lnTo>
                    <a:pt x="216045" y="441985"/>
                  </a:lnTo>
                  <a:lnTo>
                    <a:pt x="228567" y="399137"/>
                  </a:lnTo>
                  <a:lnTo>
                    <a:pt x="245788" y="358446"/>
                  </a:lnTo>
                  <a:lnTo>
                    <a:pt x="267419" y="320305"/>
                  </a:lnTo>
                  <a:lnTo>
                    <a:pt x="293171" y="285110"/>
                  </a:lnTo>
                  <a:lnTo>
                    <a:pt x="322755" y="253255"/>
                  </a:lnTo>
                  <a:lnTo>
                    <a:pt x="355881" y="225137"/>
                  </a:lnTo>
                  <a:lnTo>
                    <a:pt x="392262" y="201150"/>
                  </a:lnTo>
                  <a:lnTo>
                    <a:pt x="431607" y="181689"/>
                  </a:lnTo>
                  <a:lnTo>
                    <a:pt x="473628" y="167149"/>
                  </a:lnTo>
                  <a:lnTo>
                    <a:pt x="518035" y="157926"/>
                  </a:lnTo>
                  <a:lnTo>
                    <a:pt x="566033" y="154508"/>
                  </a:lnTo>
                  <a:lnTo>
                    <a:pt x="613727" y="157725"/>
                  </a:lnTo>
                  <a:lnTo>
                    <a:pt x="660494" y="167447"/>
                  </a:lnTo>
                  <a:lnTo>
                    <a:pt x="705710" y="183544"/>
                  </a:lnTo>
                  <a:lnTo>
                    <a:pt x="748751" y="205886"/>
                  </a:lnTo>
                  <a:lnTo>
                    <a:pt x="773692" y="165280"/>
                  </a:lnTo>
                  <a:lnTo>
                    <a:pt x="803755" y="130300"/>
                  </a:lnTo>
                  <a:lnTo>
                    <a:pt x="838146" y="101198"/>
                  </a:lnTo>
                  <a:lnTo>
                    <a:pt x="876074" y="78226"/>
                  </a:lnTo>
                  <a:lnTo>
                    <a:pt x="916746" y="61637"/>
                  </a:lnTo>
                  <a:lnTo>
                    <a:pt x="959370" y="51683"/>
                  </a:lnTo>
                  <a:lnTo>
                    <a:pt x="1003153" y="48616"/>
                  </a:lnTo>
                  <a:lnTo>
                    <a:pt x="1047305" y="52690"/>
                  </a:lnTo>
                  <a:lnTo>
                    <a:pt x="1091031" y="64157"/>
                  </a:lnTo>
                  <a:lnTo>
                    <a:pt x="1133541" y="83269"/>
                  </a:lnTo>
                  <a:lnTo>
                    <a:pt x="1151358" y="93996"/>
                  </a:lnTo>
                  <a:lnTo>
                    <a:pt x="1168362" y="106019"/>
                  </a:lnTo>
                  <a:lnTo>
                    <a:pt x="1184487" y="119288"/>
                  </a:lnTo>
                  <a:lnTo>
                    <a:pt x="1199669" y="133754"/>
                  </a:lnTo>
                  <a:lnTo>
                    <a:pt x="1224855" y="92258"/>
                  </a:lnTo>
                  <a:lnTo>
                    <a:pt x="1256514" y="57863"/>
                  </a:lnTo>
                  <a:lnTo>
                    <a:pt x="1293390" y="31008"/>
                  </a:lnTo>
                  <a:lnTo>
                    <a:pt x="1334225" y="12128"/>
                  </a:lnTo>
                  <a:lnTo>
                    <a:pt x="1377765" y="1660"/>
                  </a:lnTo>
                  <a:lnTo>
                    <a:pt x="1422752" y="41"/>
                  </a:lnTo>
                  <a:lnTo>
                    <a:pt x="1467932" y="7709"/>
                  </a:lnTo>
                  <a:lnTo>
                    <a:pt x="1512047" y="25100"/>
                  </a:lnTo>
                  <a:lnTo>
                    <a:pt x="1535144" y="38853"/>
                  </a:lnTo>
                  <a:lnTo>
                    <a:pt x="1556517" y="55200"/>
                  </a:lnTo>
                  <a:lnTo>
                    <a:pt x="1575963" y="73969"/>
                  </a:lnTo>
                  <a:lnTo>
                    <a:pt x="1593284" y="94988"/>
                  </a:lnTo>
                  <a:lnTo>
                    <a:pt x="1626589" y="60934"/>
                  </a:lnTo>
                  <a:lnTo>
                    <a:pt x="1664122" y="34320"/>
                  </a:lnTo>
                  <a:lnTo>
                    <a:pt x="1704850" y="15235"/>
                  </a:lnTo>
                  <a:lnTo>
                    <a:pt x="1747741" y="3765"/>
                  </a:lnTo>
                  <a:lnTo>
                    <a:pt x="1791765" y="0"/>
                  </a:lnTo>
                  <a:lnTo>
                    <a:pt x="1835889" y="4027"/>
                  </a:lnTo>
                  <a:lnTo>
                    <a:pt x="1879082" y="15935"/>
                  </a:lnTo>
                  <a:lnTo>
                    <a:pt x="1920312" y="35812"/>
                  </a:lnTo>
                  <a:lnTo>
                    <a:pt x="1958547" y="63747"/>
                  </a:lnTo>
                  <a:lnTo>
                    <a:pt x="1990076" y="96721"/>
                  </a:lnTo>
                  <a:lnTo>
                    <a:pt x="2015498" y="134538"/>
                  </a:lnTo>
                  <a:lnTo>
                    <a:pt x="2034315" y="176303"/>
                  </a:lnTo>
                  <a:lnTo>
                    <a:pt x="2046030" y="221124"/>
                  </a:lnTo>
                  <a:lnTo>
                    <a:pt x="2089586" y="237498"/>
                  </a:lnTo>
                  <a:lnTo>
                    <a:pt x="2129000" y="260316"/>
                  </a:lnTo>
                  <a:lnTo>
                    <a:pt x="2163861" y="288831"/>
                  </a:lnTo>
                  <a:lnTo>
                    <a:pt x="2193757" y="322291"/>
                  </a:lnTo>
                  <a:lnTo>
                    <a:pt x="2218276" y="359950"/>
                  </a:lnTo>
                  <a:lnTo>
                    <a:pt x="2237008" y="401056"/>
                  </a:lnTo>
                  <a:lnTo>
                    <a:pt x="2249541" y="444861"/>
                  </a:lnTo>
                  <a:lnTo>
                    <a:pt x="2255463" y="490616"/>
                  </a:lnTo>
                  <a:lnTo>
                    <a:pt x="2254363" y="537572"/>
                  </a:lnTo>
                  <a:lnTo>
                    <a:pt x="2245831" y="584980"/>
                  </a:lnTo>
                  <a:lnTo>
                    <a:pt x="2243062" y="594887"/>
                  </a:lnTo>
                  <a:lnTo>
                    <a:pt x="2239965" y="604684"/>
                  </a:lnTo>
                  <a:lnTo>
                    <a:pt x="2236543" y="614364"/>
                  </a:lnTo>
                  <a:lnTo>
                    <a:pt x="2232798" y="623916"/>
                  </a:lnTo>
                  <a:lnTo>
                    <a:pt x="2258184" y="663078"/>
                  </a:lnTo>
                  <a:lnTo>
                    <a:pt x="2278259" y="704279"/>
                  </a:lnTo>
                  <a:lnTo>
                    <a:pt x="2293085" y="747024"/>
                  </a:lnTo>
                  <a:lnTo>
                    <a:pt x="2302722" y="790819"/>
                  </a:lnTo>
                  <a:lnTo>
                    <a:pt x="2307235" y="835172"/>
                  </a:lnTo>
                  <a:lnTo>
                    <a:pt x="2306684" y="879587"/>
                  </a:lnTo>
                  <a:lnTo>
                    <a:pt x="2301133" y="923572"/>
                  </a:lnTo>
                  <a:lnTo>
                    <a:pt x="2290644" y="966632"/>
                  </a:lnTo>
                  <a:lnTo>
                    <a:pt x="2275278" y="1008274"/>
                  </a:lnTo>
                  <a:lnTo>
                    <a:pt x="2255099" y="1048004"/>
                  </a:lnTo>
                  <a:lnTo>
                    <a:pt x="2230168" y="1085328"/>
                  </a:lnTo>
                  <a:lnTo>
                    <a:pt x="2200549" y="1119753"/>
                  </a:lnTo>
                  <a:lnTo>
                    <a:pt x="2166302" y="1150784"/>
                  </a:lnTo>
                  <a:lnTo>
                    <a:pt x="2127750" y="1177656"/>
                  </a:lnTo>
                  <a:lnTo>
                    <a:pt x="2086376" y="1199095"/>
                  </a:lnTo>
                  <a:lnTo>
                    <a:pt x="2042709" y="1214871"/>
                  </a:lnTo>
                  <a:lnTo>
                    <a:pt x="1997274" y="1224753"/>
                  </a:lnTo>
                  <a:lnTo>
                    <a:pt x="1993560" y="1272100"/>
                  </a:lnTo>
                  <a:lnTo>
                    <a:pt x="1983489" y="1317236"/>
                  </a:lnTo>
                  <a:lnTo>
                    <a:pt x="1967541" y="1359668"/>
                  </a:lnTo>
                  <a:lnTo>
                    <a:pt x="1946197" y="1398906"/>
                  </a:lnTo>
                  <a:lnTo>
                    <a:pt x="1919938" y="1434456"/>
                  </a:lnTo>
                  <a:lnTo>
                    <a:pt x="1889246" y="1465827"/>
                  </a:lnTo>
                  <a:lnTo>
                    <a:pt x="1854603" y="1492526"/>
                  </a:lnTo>
                  <a:lnTo>
                    <a:pt x="1816488" y="1514063"/>
                  </a:lnTo>
                  <a:lnTo>
                    <a:pt x="1775384" y="1529945"/>
                  </a:lnTo>
                  <a:lnTo>
                    <a:pt x="1731772" y="1539680"/>
                  </a:lnTo>
                  <a:lnTo>
                    <a:pt x="1686133" y="1542776"/>
                  </a:lnTo>
                  <a:lnTo>
                    <a:pt x="1643746" y="1539382"/>
                  </a:lnTo>
                  <a:lnTo>
                    <a:pt x="1602400" y="1530028"/>
                  </a:lnTo>
                  <a:lnTo>
                    <a:pt x="1562674" y="1514890"/>
                  </a:lnTo>
                  <a:lnTo>
                    <a:pt x="1525147" y="1494141"/>
                  </a:lnTo>
                  <a:lnTo>
                    <a:pt x="1509363" y="1538379"/>
                  </a:lnTo>
                  <a:lnTo>
                    <a:pt x="1488908" y="1579317"/>
                  </a:lnTo>
                  <a:lnTo>
                    <a:pt x="1464202" y="1616722"/>
                  </a:lnTo>
                  <a:lnTo>
                    <a:pt x="1435665" y="1650359"/>
                  </a:lnTo>
                  <a:lnTo>
                    <a:pt x="1403720" y="1679991"/>
                  </a:lnTo>
                  <a:lnTo>
                    <a:pt x="1368785" y="1705385"/>
                  </a:lnTo>
                  <a:lnTo>
                    <a:pt x="1331284" y="1726306"/>
                  </a:lnTo>
                  <a:lnTo>
                    <a:pt x="1291636" y="1742519"/>
                  </a:lnTo>
                  <a:lnTo>
                    <a:pt x="1250262" y="1753789"/>
                  </a:lnTo>
                  <a:lnTo>
                    <a:pt x="1207584" y="1759881"/>
                  </a:lnTo>
                  <a:lnTo>
                    <a:pt x="1164022" y="1760560"/>
                  </a:lnTo>
                  <a:lnTo>
                    <a:pt x="1119998" y="1755592"/>
                  </a:lnTo>
                  <a:lnTo>
                    <a:pt x="1075932" y="1744742"/>
                  </a:lnTo>
                  <a:lnTo>
                    <a:pt x="1029443" y="1726332"/>
                  </a:lnTo>
                  <a:lnTo>
                    <a:pt x="986123" y="1701619"/>
                  </a:lnTo>
                  <a:lnTo>
                    <a:pt x="946536" y="1671039"/>
                  </a:lnTo>
                  <a:lnTo>
                    <a:pt x="911248" y="1635028"/>
                  </a:lnTo>
                  <a:lnTo>
                    <a:pt x="880823" y="1594023"/>
                  </a:lnTo>
                  <a:lnTo>
                    <a:pt x="838222" y="1617360"/>
                  </a:lnTo>
                  <a:lnTo>
                    <a:pt x="794268" y="1635052"/>
                  </a:lnTo>
                  <a:lnTo>
                    <a:pt x="749383" y="1647210"/>
                  </a:lnTo>
                  <a:lnTo>
                    <a:pt x="703992" y="1653942"/>
                  </a:lnTo>
                  <a:lnTo>
                    <a:pt x="658519" y="1655360"/>
                  </a:lnTo>
                  <a:lnTo>
                    <a:pt x="613388" y="1651572"/>
                  </a:lnTo>
                  <a:lnTo>
                    <a:pt x="569024" y="1642691"/>
                  </a:lnTo>
                  <a:lnTo>
                    <a:pt x="525850" y="1628825"/>
                  </a:lnTo>
                  <a:lnTo>
                    <a:pt x="484290" y="1610086"/>
                  </a:lnTo>
                  <a:lnTo>
                    <a:pt x="444769" y="1586582"/>
                  </a:lnTo>
                  <a:lnTo>
                    <a:pt x="407711" y="1558425"/>
                  </a:lnTo>
                  <a:lnTo>
                    <a:pt x="373540" y="1525725"/>
                  </a:lnTo>
                  <a:lnTo>
                    <a:pt x="342680" y="1488591"/>
                  </a:lnTo>
                  <a:lnTo>
                    <a:pt x="315555" y="1447135"/>
                  </a:lnTo>
                  <a:lnTo>
                    <a:pt x="314079" y="1444572"/>
                  </a:lnTo>
                  <a:lnTo>
                    <a:pt x="312627" y="1441993"/>
                  </a:lnTo>
                  <a:lnTo>
                    <a:pt x="311201" y="1439398"/>
                  </a:lnTo>
                  <a:lnTo>
                    <a:pt x="264085" y="1440197"/>
                  </a:lnTo>
                  <a:lnTo>
                    <a:pt x="219134" y="1431517"/>
                  </a:lnTo>
                  <a:lnTo>
                    <a:pt x="177385" y="1414208"/>
                  </a:lnTo>
                  <a:lnTo>
                    <a:pt x="139879" y="1389119"/>
                  </a:lnTo>
                  <a:lnTo>
                    <a:pt x="107652" y="1357102"/>
                  </a:lnTo>
                  <a:lnTo>
                    <a:pt x="81742" y="1319006"/>
                  </a:lnTo>
                  <a:lnTo>
                    <a:pt x="63189" y="1275681"/>
                  </a:lnTo>
                  <a:lnTo>
                    <a:pt x="53029" y="1227978"/>
                  </a:lnTo>
                  <a:lnTo>
                    <a:pt x="52644" y="1175375"/>
                  </a:lnTo>
                  <a:lnTo>
                    <a:pt x="63090" y="1124511"/>
                  </a:lnTo>
                  <a:lnTo>
                    <a:pt x="83807" y="1077150"/>
                  </a:lnTo>
                  <a:lnTo>
                    <a:pt x="114237" y="1035054"/>
                  </a:lnTo>
                  <a:lnTo>
                    <a:pt x="76298" y="1006131"/>
                  </a:lnTo>
                  <a:lnTo>
                    <a:pt x="45572" y="970967"/>
                  </a:lnTo>
                  <a:lnTo>
                    <a:pt x="22391" y="930894"/>
                  </a:lnTo>
                  <a:lnTo>
                    <a:pt x="7089" y="887246"/>
                  </a:lnTo>
                  <a:lnTo>
                    <a:pt x="0" y="841354"/>
                  </a:lnTo>
                  <a:lnTo>
                    <a:pt x="1455" y="794553"/>
                  </a:lnTo>
                  <a:lnTo>
                    <a:pt x="11790" y="748175"/>
                  </a:lnTo>
                  <a:lnTo>
                    <a:pt x="31337" y="703554"/>
                  </a:lnTo>
                  <a:lnTo>
                    <a:pt x="56950" y="666404"/>
                  </a:lnTo>
                  <a:lnTo>
                    <a:pt x="88351" y="635322"/>
                  </a:lnTo>
                  <a:lnTo>
                    <a:pt x="124573" y="610959"/>
                  </a:lnTo>
                  <a:lnTo>
                    <a:pt x="164650" y="593964"/>
                  </a:lnTo>
                  <a:lnTo>
                    <a:pt x="207615" y="584987"/>
                  </a:lnTo>
                  <a:lnTo>
                    <a:pt x="209566" y="57951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304293" y="6483641"/>
              <a:ext cx="107332" cy="10733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464272" y="6144040"/>
              <a:ext cx="205140" cy="20514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6558908" y="4029205"/>
              <a:ext cx="2115185" cy="1994535"/>
            </a:xfrm>
            <a:custGeom>
              <a:rect l="l" t="t" r="r" b="b"/>
              <a:pathLst>
                <a:path w="2115184" h="1994535">
                  <a:moveTo>
                    <a:pt x="420603" y="1847277"/>
                  </a:moveTo>
                  <a:lnTo>
                    <a:pt x="413124" y="1893649"/>
                  </a:lnTo>
                  <a:lnTo>
                    <a:pt x="392296" y="1933923"/>
                  </a:lnTo>
                  <a:lnTo>
                    <a:pt x="360538" y="1965682"/>
                  </a:lnTo>
                  <a:lnTo>
                    <a:pt x="320264" y="1986509"/>
                  </a:lnTo>
                  <a:lnTo>
                    <a:pt x="273892" y="1993989"/>
                  </a:lnTo>
                  <a:lnTo>
                    <a:pt x="227520" y="1986509"/>
                  </a:lnTo>
                  <a:lnTo>
                    <a:pt x="187246" y="1965682"/>
                  </a:lnTo>
                  <a:lnTo>
                    <a:pt x="155487" y="1933923"/>
                  </a:lnTo>
                  <a:lnTo>
                    <a:pt x="134660" y="1893650"/>
                  </a:lnTo>
                  <a:lnTo>
                    <a:pt x="127180" y="1847277"/>
                  </a:lnTo>
                  <a:lnTo>
                    <a:pt x="134660" y="1800905"/>
                  </a:lnTo>
                  <a:lnTo>
                    <a:pt x="155487" y="1760632"/>
                  </a:lnTo>
                  <a:lnTo>
                    <a:pt x="187246" y="1728873"/>
                  </a:lnTo>
                  <a:lnTo>
                    <a:pt x="227519" y="1708045"/>
                  </a:lnTo>
                  <a:lnTo>
                    <a:pt x="273891" y="1700566"/>
                  </a:lnTo>
                  <a:lnTo>
                    <a:pt x="320264" y="1708045"/>
                  </a:lnTo>
                  <a:lnTo>
                    <a:pt x="360538" y="1728873"/>
                  </a:lnTo>
                  <a:lnTo>
                    <a:pt x="392296" y="1760631"/>
                  </a:lnTo>
                  <a:lnTo>
                    <a:pt x="413124" y="1800905"/>
                  </a:lnTo>
                  <a:lnTo>
                    <a:pt x="420603" y="1847277"/>
                  </a:lnTo>
                  <a:close/>
                </a:path>
                <a:path w="2115184" h="1994535">
                  <a:moveTo>
                    <a:pt x="135160" y="971415"/>
                  </a:moveTo>
                  <a:lnTo>
                    <a:pt x="99883" y="971473"/>
                  </a:lnTo>
                  <a:lnTo>
                    <a:pt x="65202" y="965984"/>
                  </a:lnTo>
                  <a:lnTo>
                    <a:pt x="31709" y="955090"/>
                  </a:lnTo>
                  <a:lnTo>
                    <a:pt x="0" y="938934"/>
                  </a:lnTo>
                </a:path>
                <a:path w="2115184" h="1994535">
                  <a:moveTo>
                    <a:pt x="254415" y="1326864"/>
                  </a:moveTo>
                  <a:lnTo>
                    <a:pt x="240025" y="1332258"/>
                  </a:lnTo>
                  <a:lnTo>
                    <a:pt x="225341" y="1336655"/>
                  </a:lnTo>
                  <a:lnTo>
                    <a:pt x="210410" y="1340043"/>
                  </a:lnTo>
                  <a:lnTo>
                    <a:pt x="195280" y="1342409"/>
                  </a:lnTo>
                </a:path>
                <a:path w="2115184" h="1994535">
                  <a:moveTo>
                    <a:pt x="763980" y="1497661"/>
                  </a:moveTo>
                  <a:lnTo>
                    <a:pt x="753718" y="1480696"/>
                  </a:lnTo>
                  <a:lnTo>
                    <a:pt x="744347" y="1463198"/>
                  </a:lnTo>
                  <a:lnTo>
                    <a:pt x="735884" y="1445203"/>
                  </a:lnTo>
                  <a:lnTo>
                    <a:pt x="728349" y="1426750"/>
                  </a:lnTo>
                </a:path>
                <a:path w="2115184" h="1994535">
                  <a:moveTo>
                    <a:pt x="1422893" y="1320833"/>
                  </a:moveTo>
                  <a:lnTo>
                    <a:pt x="1420820" y="1340559"/>
                  </a:lnTo>
                  <a:lnTo>
                    <a:pt x="1417753" y="1360130"/>
                  </a:lnTo>
                  <a:lnTo>
                    <a:pt x="1413699" y="1379504"/>
                  </a:lnTo>
                  <a:lnTo>
                    <a:pt x="1408665" y="1398642"/>
                  </a:lnTo>
                </a:path>
                <a:path w="2115184" h="1994535">
                  <a:moveTo>
                    <a:pt x="1705795" y="840068"/>
                  </a:moveTo>
                  <a:lnTo>
                    <a:pt x="1749131" y="866730"/>
                  </a:lnTo>
                  <a:lnTo>
                    <a:pt x="1787127" y="899769"/>
                  </a:lnTo>
                  <a:lnTo>
                    <a:pt x="1819278" y="938335"/>
                  </a:lnTo>
                  <a:lnTo>
                    <a:pt x="1845076" y="981577"/>
                  </a:lnTo>
                  <a:lnTo>
                    <a:pt x="1864015" y="1028647"/>
                  </a:lnTo>
                  <a:lnTo>
                    <a:pt x="1875586" y="1078694"/>
                  </a:lnTo>
                  <a:lnTo>
                    <a:pt x="1879283" y="1130867"/>
                  </a:lnTo>
                </a:path>
                <a:path w="2115184" h="1994535">
                  <a:moveTo>
                    <a:pt x="2114997" y="530343"/>
                  </a:moveTo>
                  <a:lnTo>
                    <a:pt x="2100329" y="560962"/>
                  </a:lnTo>
                  <a:lnTo>
                    <a:pt x="2082435" y="589525"/>
                  </a:lnTo>
                  <a:lnTo>
                    <a:pt x="2061509" y="615758"/>
                  </a:lnTo>
                  <a:lnTo>
                    <a:pt x="2037746" y="639386"/>
                  </a:lnTo>
                </a:path>
                <a:path w="2115184" h="1994535">
                  <a:moveTo>
                    <a:pt x="1929632" y="125745"/>
                  </a:moveTo>
                  <a:lnTo>
                    <a:pt x="1931548" y="138532"/>
                  </a:lnTo>
                  <a:lnTo>
                    <a:pt x="1932867" y="151392"/>
                  </a:lnTo>
                  <a:lnTo>
                    <a:pt x="1933589" y="164304"/>
                  </a:lnTo>
                  <a:lnTo>
                    <a:pt x="1933710" y="177243"/>
                  </a:lnTo>
                </a:path>
                <a:path w="2115184" h="1994535">
                  <a:moveTo>
                    <a:pt x="1436286" y="65675"/>
                  </a:moveTo>
                  <a:lnTo>
                    <a:pt x="1444441" y="48174"/>
                  </a:lnTo>
                  <a:lnTo>
                    <a:pt x="1453781" y="31351"/>
                  </a:lnTo>
                  <a:lnTo>
                    <a:pt x="1464267" y="15272"/>
                  </a:lnTo>
                  <a:lnTo>
                    <a:pt x="1475861" y="0"/>
                  </a:lnTo>
                </a:path>
                <a:path w="2115184" h="1994535">
                  <a:moveTo>
                    <a:pt x="1066145" y="96973"/>
                  </a:moveTo>
                  <a:lnTo>
                    <a:pt x="1069660" y="82369"/>
                  </a:lnTo>
                  <a:lnTo>
                    <a:pt x="1074036" y="68033"/>
                  </a:lnTo>
                  <a:lnTo>
                    <a:pt x="1079258" y="54007"/>
                  </a:lnTo>
                  <a:lnTo>
                    <a:pt x="1085312" y="40333"/>
                  </a:lnTo>
                </a:path>
                <a:path w="2115184" h="1994535">
                  <a:moveTo>
                    <a:pt x="631760" y="116209"/>
                  </a:moveTo>
                  <a:lnTo>
                    <a:pt x="650280" y="128286"/>
                  </a:lnTo>
                  <a:lnTo>
                    <a:pt x="668044" y="141495"/>
                  </a:lnTo>
                  <a:lnTo>
                    <a:pt x="685006" y="155799"/>
                  </a:lnTo>
                  <a:lnTo>
                    <a:pt x="701118" y="171160"/>
                  </a:lnTo>
                </a:path>
                <a:path w="2115184" h="1994535">
                  <a:moveTo>
                    <a:pt x="104961" y="548071"/>
                  </a:moveTo>
                  <a:lnTo>
                    <a:pt x="101111" y="533812"/>
                  </a:lnTo>
                  <a:lnTo>
                    <a:pt x="97808" y="519413"/>
                  </a:lnTo>
                  <a:lnTo>
                    <a:pt x="95056" y="504888"/>
                  </a:lnTo>
                  <a:lnTo>
                    <a:pt x="92857" y="49025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196730" y="4242244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救命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15257" cy="653644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350">
              <a:latin typeface="Times New Roman"/>
              <a:cs typeface="Times New Roman"/>
            </a:endParaRPr>
          </a:p>
          <a:p>
            <a:pPr marL="522605">
              <a:lnSpc>
                <a:spcPct val="100000"/>
              </a:lnSpc>
            </a:pPr>
            <a:r>
              <a:rPr sz="2400" b="1" spc="-5">
                <a:latin typeface="Microsoft JhengHei"/>
                <a:cs typeface="Microsoft JhengHei"/>
              </a:rPr>
              <a:t>世界上究竟是先有男人还是先有女人？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134118" y="4652728"/>
            <a:ext cx="2315210" cy="1928495"/>
            <a:chOff x="4134118" y="4652728"/>
            <a:chExt cx="2315210" cy="1928495"/>
          </a:xfrm>
        </p:grpSpPr>
        <p:sp>
          <p:nvSpPr>
            <p:cNvPr id="6" name="object 6"/>
            <p:cNvSpPr/>
            <p:nvPr/>
          </p:nvSpPr>
          <p:spPr>
            <a:xfrm>
              <a:off x="4138880" y="4657490"/>
              <a:ext cx="2305685" cy="1402715"/>
            </a:xfrm>
            <a:custGeom>
              <a:rect l="l" t="t" r="r" b="b"/>
              <a:pathLst>
                <a:path w="2305685" h="1402714">
                  <a:moveTo>
                    <a:pt x="2013433" y="106834"/>
                  </a:moveTo>
                  <a:lnTo>
                    <a:pt x="1198692" y="106834"/>
                  </a:lnTo>
                  <a:lnTo>
                    <a:pt x="1228014" y="69528"/>
                  </a:lnTo>
                  <a:lnTo>
                    <a:pt x="1265550" y="39672"/>
                  </a:lnTo>
                  <a:lnTo>
                    <a:pt x="1309426" y="17786"/>
                  </a:lnTo>
                  <a:lnTo>
                    <a:pt x="1357768" y="4389"/>
                  </a:lnTo>
                  <a:lnTo>
                    <a:pt x="1408703" y="0"/>
                  </a:lnTo>
                  <a:lnTo>
                    <a:pt x="1460357" y="5138"/>
                  </a:lnTo>
                  <a:lnTo>
                    <a:pt x="1510855" y="20323"/>
                  </a:lnTo>
                  <a:lnTo>
                    <a:pt x="1555368" y="44346"/>
                  </a:lnTo>
                  <a:lnTo>
                    <a:pt x="1592036" y="75968"/>
                  </a:lnTo>
                  <a:lnTo>
                    <a:pt x="1986900" y="75968"/>
                  </a:lnTo>
                  <a:lnTo>
                    <a:pt x="1988555" y="77347"/>
                  </a:lnTo>
                  <a:lnTo>
                    <a:pt x="2013433" y="106834"/>
                  </a:lnTo>
                  <a:close/>
                </a:path>
                <a:path w="2305685" h="1402714">
                  <a:moveTo>
                    <a:pt x="1986900" y="75968"/>
                  </a:moveTo>
                  <a:lnTo>
                    <a:pt x="1592035" y="75968"/>
                  </a:lnTo>
                  <a:lnTo>
                    <a:pt x="1629797" y="45880"/>
                  </a:lnTo>
                  <a:lnTo>
                    <a:pt x="1672741" y="23300"/>
                  </a:lnTo>
                  <a:lnTo>
                    <a:pt x="1719400" y="8328"/>
                  </a:lnTo>
                  <a:lnTo>
                    <a:pt x="1768307" y="1065"/>
                  </a:lnTo>
                  <a:lnTo>
                    <a:pt x="1817993" y="1609"/>
                  </a:lnTo>
                  <a:lnTo>
                    <a:pt x="1866990" y="10062"/>
                  </a:lnTo>
                  <a:lnTo>
                    <a:pt x="1913831" y="26524"/>
                  </a:lnTo>
                  <a:lnTo>
                    <a:pt x="1957048" y="51093"/>
                  </a:lnTo>
                  <a:lnTo>
                    <a:pt x="1986900" y="75968"/>
                  </a:lnTo>
                  <a:close/>
                </a:path>
                <a:path w="2305685" h="1402714">
                  <a:moveTo>
                    <a:pt x="2040491" y="164267"/>
                  </a:moveTo>
                  <a:lnTo>
                    <a:pt x="748084" y="164267"/>
                  </a:lnTo>
                  <a:lnTo>
                    <a:pt x="776108" y="128617"/>
                  </a:lnTo>
                  <a:lnTo>
                    <a:pt x="810341" y="98524"/>
                  </a:lnTo>
                  <a:lnTo>
                    <a:pt x="849698" y="74264"/>
                  </a:lnTo>
                  <a:lnTo>
                    <a:pt x="893092" y="56112"/>
                  </a:lnTo>
                  <a:lnTo>
                    <a:pt x="939437" y="44346"/>
                  </a:lnTo>
                  <a:lnTo>
                    <a:pt x="987647" y="39239"/>
                  </a:lnTo>
                  <a:lnTo>
                    <a:pt x="1036637" y="41068"/>
                  </a:lnTo>
                  <a:lnTo>
                    <a:pt x="1085320" y="50109"/>
                  </a:lnTo>
                  <a:lnTo>
                    <a:pt x="1132610" y="66638"/>
                  </a:lnTo>
                  <a:lnTo>
                    <a:pt x="1167406" y="84751"/>
                  </a:lnTo>
                  <a:lnTo>
                    <a:pt x="1198692" y="106834"/>
                  </a:lnTo>
                  <a:lnTo>
                    <a:pt x="2013433" y="106834"/>
                  </a:lnTo>
                  <a:lnTo>
                    <a:pt x="2013959" y="107458"/>
                  </a:lnTo>
                  <a:lnTo>
                    <a:pt x="2032763" y="140712"/>
                  </a:lnTo>
                  <a:lnTo>
                    <a:pt x="2040491" y="164267"/>
                  </a:lnTo>
                  <a:close/>
                </a:path>
                <a:path w="2305685" h="1402714">
                  <a:moveTo>
                    <a:pt x="257182" y="1146499"/>
                  </a:moveTo>
                  <a:lnTo>
                    <a:pt x="206543" y="1136863"/>
                  </a:lnTo>
                  <a:lnTo>
                    <a:pt x="160473" y="1118505"/>
                  </a:lnTo>
                  <a:lnTo>
                    <a:pt x="120520" y="1092436"/>
                  </a:lnTo>
                  <a:lnTo>
                    <a:pt x="88231" y="1059667"/>
                  </a:lnTo>
                  <a:lnTo>
                    <a:pt x="65157" y="1021208"/>
                  </a:lnTo>
                  <a:lnTo>
                    <a:pt x="52845" y="978069"/>
                  </a:lnTo>
                  <a:lnTo>
                    <a:pt x="52460" y="936186"/>
                  </a:lnTo>
                  <a:lnTo>
                    <a:pt x="62899" y="895687"/>
                  </a:lnTo>
                  <a:lnTo>
                    <a:pt x="83602" y="857977"/>
                  </a:lnTo>
                  <a:lnTo>
                    <a:pt x="114010" y="824460"/>
                  </a:lnTo>
                  <a:lnTo>
                    <a:pt x="71262" y="797711"/>
                  </a:lnTo>
                  <a:lnTo>
                    <a:pt x="37990" y="764670"/>
                  </a:lnTo>
                  <a:lnTo>
                    <a:pt x="14690" y="726919"/>
                  </a:lnTo>
                  <a:lnTo>
                    <a:pt x="1861" y="686044"/>
                  </a:lnTo>
                  <a:lnTo>
                    <a:pt x="0" y="643629"/>
                  </a:lnTo>
                  <a:lnTo>
                    <a:pt x="9602" y="601258"/>
                  </a:lnTo>
                  <a:lnTo>
                    <a:pt x="31167" y="560516"/>
                  </a:lnTo>
                  <a:lnTo>
                    <a:pt x="64103" y="524276"/>
                  </a:lnTo>
                  <a:lnTo>
                    <a:pt x="105699" y="495788"/>
                  </a:lnTo>
                  <a:lnTo>
                    <a:pt x="154068" y="476063"/>
                  </a:lnTo>
                  <a:lnTo>
                    <a:pt x="207327" y="466105"/>
                  </a:lnTo>
                  <a:lnTo>
                    <a:pt x="209270" y="461751"/>
                  </a:lnTo>
                  <a:lnTo>
                    <a:pt x="205967" y="417652"/>
                  </a:lnTo>
                  <a:lnTo>
                    <a:pt x="210359" y="374712"/>
                  </a:lnTo>
                  <a:lnTo>
                    <a:pt x="221971" y="333450"/>
                  </a:lnTo>
                  <a:lnTo>
                    <a:pt x="240324" y="294385"/>
                  </a:lnTo>
                  <a:lnTo>
                    <a:pt x="264944" y="258038"/>
                  </a:lnTo>
                  <a:lnTo>
                    <a:pt x="295351" y="224926"/>
                  </a:lnTo>
                  <a:lnTo>
                    <a:pt x="331070" y="195569"/>
                  </a:lnTo>
                  <a:lnTo>
                    <a:pt x="371624" y="170488"/>
                  </a:lnTo>
                  <a:lnTo>
                    <a:pt x="416537" y="150199"/>
                  </a:lnTo>
                  <a:lnTo>
                    <a:pt x="465330" y="135224"/>
                  </a:lnTo>
                  <a:lnTo>
                    <a:pt x="517527" y="126081"/>
                  </a:lnTo>
                  <a:lnTo>
                    <a:pt x="565492" y="123360"/>
                  </a:lnTo>
                  <a:lnTo>
                    <a:pt x="613153" y="125921"/>
                  </a:lnTo>
                  <a:lnTo>
                    <a:pt x="659888" y="133662"/>
                  </a:lnTo>
                  <a:lnTo>
                    <a:pt x="705073" y="146478"/>
                  </a:lnTo>
                  <a:lnTo>
                    <a:pt x="748084" y="164267"/>
                  </a:lnTo>
                  <a:lnTo>
                    <a:pt x="2040491" y="164267"/>
                  </a:lnTo>
                  <a:lnTo>
                    <a:pt x="2044470" y="176398"/>
                  </a:lnTo>
                  <a:lnTo>
                    <a:pt x="2092584" y="191212"/>
                  </a:lnTo>
                  <a:lnTo>
                    <a:pt x="2135533" y="212278"/>
                  </a:lnTo>
                  <a:lnTo>
                    <a:pt x="2172750" y="238780"/>
                  </a:lnTo>
                  <a:lnTo>
                    <a:pt x="2203673" y="269899"/>
                  </a:lnTo>
                  <a:lnTo>
                    <a:pt x="2227738" y="304816"/>
                  </a:lnTo>
                  <a:lnTo>
                    <a:pt x="2244380" y="342713"/>
                  </a:lnTo>
                  <a:lnTo>
                    <a:pt x="2253036" y="382773"/>
                  </a:lnTo>
                  <a:lnTo>
                    <a:pt x="2253141" y="424176"/>
                  </a:lnTo>
                  <a:lnTo>
                    <a:pt x="2244131" y="466112"/>
                  </a:lnTo>
                  <a:lnTo>
                    <a:pt x="2241366" y="473993"/>
                  </a:lnTo>
                  <a:lnTo>
                    <a:pt x="2238272" y="481794"/>
                  </a:lnTo>
                  <a:lnTo>
                    <a:pt x="2234852" y="489501"/>
                  </a:lnTo>
                  <a:lnTo>
                    <a:pt x="2231110" y="497107"/>
                  </a:lnTo>
                  <a:lnTo>
                    <a:pt x="2260520" y="534144"/>
                  </a:lnTo>
                  <a:lnTo>
                    <a:pt x="2282531" y="573347"/>
                  </a:lnTo>
                  <a:lnTo>
                    <a:pt x="2297248" y="614069"/>
                  </a:lnTo>
                  <a:lnTo>
                    <a:pt x="2304771" y="655659"/>
                  </a:lnTo>
                  <a:lnTo>
                    <a:pt x="2305203" y="697469"/>
                  </a:lnTo>
                  <a:lnTo>
                    <a:pt x="2298648" y="738850"/>
                  </a:lnTo>
                  <a:lnTo>
                    <a:pt x="2285209" y="779153"/>
                  </a:lnTo>
                  <a:lnTo>
                    <a:pt x="2264988" y="817729"/>
                  </a:lnTo>
                  <a:lnTo>
                    <a:pt x="2238087" y="853929"/>
                  </a:lnTo>
                  <a:lnTo>
                    <a:pt x="2204610" y="887104"/>
                  </a:lnTo>
                  <a:lnTo>
                    <a:pt x="2164660" y="916606"/>
                  </a:lnTo>
                  <a:lnTo>
                    <a:pt x="2126134" y="938002"/>
                  </a:lnTo>
                  <a:lnTo>
                    <a:pt x="2084789" y="955072"/>
                  </a:lnTo>
                  <a:lnTo>
                    <a:pt x="2041152" y="967633"/>
                  </a:lnTo>
                  <a:lnTo>
                    <a:pt x="1995749" y="975500"/>
                  </a:lnTo>
                  <a:lnTo>
                    <a:pt x="1991310" y="1016878"/>
                  </a:lnTo>
                  <a:lnTo>
                    <a:pt x="1979242" y="1056078"/>
                  </a:lnTo>
                  <a:lnTo>
                    <a:pt x="1960183" y="1092579"/>
                  </a:lnTo>
                  <a:lnTo>
                    <a:pt x="1934774" y="1125859"/>
                  </a:lnTo>
                  <a:lnTo>
                    <a:pt x="1913131" y="1146403"/>
                  </a:lnTo>
                  <a:lnTo>
                    <a:pt x="310839" y="1146403"/>
                  </a:lnTo>
                  <a:lnTo>
                    <a:pt x="257182" y="1146499"/>
                  </a:lnTo>
                  <a:close/>
                </a:path>
                <a:path w="2305685" h="1402714">
                  <a:moveTo>
                    <a:pt x="689367" y="1318021"/>
                  </a:moveTo>
                  <a:lnTo>
                    <a:pt x="640508" y="1317681"/>
                  </a:lnTo>
                  <a:lnTo>
                    <a:pt x="592236" y="1312575"/>
                  </a:lnTo>
                  <a:lnTo>
                    <a:pt x="545078" y="1302811"/>
                  </a:lnTo>
                  <a:lnTo>
                    <a:pt x="499565" y="1288500"/>
                  </a:lnTo>
                  <a:lnTo>
                    <a:pt x="456225" y="1269751"/>
                  </a:lnTo>
                  <a:lnTo>
                    <a:pt x="415589" y="1246673"/>
                  </a:lnTo>
                  <a:lnTo>
                    <a:pt x="378184" y="1219376"/>
                  </a:lnTo>
                  <a:lnTo>
                    <a:pt x="344542" y="1187970"/>
                  </a:lnTo>
                  <a:lnTo>
                    <a:pt x="315191" y="1152565"/>
                  </a:lnTo>
                  <a:lnTo>
                    <a:pt x="310839" y="1146403"/>
                  </a:lnTo>
                  <a:lnTo>
                    <a:pt x="1913131" y="1146403"/>
                  </a:lnTo>
                  <a:lnTo>
                    <a:pt x="1903656" y="1155398"/>
                  </a:lnTo>
                  <a:lnTo>
                    <a:pt x="1867468" y="1180673"/>
                  </a:lnTo>
                  <a:lnTo>
                    <a:pt x="1848998" y="1189991"/>
                  </a:lnTo>
                  <a:lnTo>
                    <a:pt x="1523948" y="1189991"/>
                  </a:lnTo>
                  <a:lnTo>
                    <a:pt x="1506645" y="1228033"/>
                  </a:lnTo>
                  <a:lnTo>
                    <a:pt x="1483904" y="1262973"/>
                  </a:lnTo>
                  <a:lnTo>
                    <a:pt x="1478179" y="1269518"/>
                  </a:lnTo>
                  <a:lnTo>
                    <a:pt x="880069" y="1269518"/>
                  </a:lnTo>
                  <a:lnTo>
                    <a:pt x="834161" y="1289342"/>
                  </a:lnTo>
                  <a:lnTo>
                    <a:pt x="786723" y="1303960"/>
                  </a:lnTo>
                  <a:lnTo>
                    <a:pt x="738281" y="1313484"/>
                  </a:lnTo>
                  <a:lnTo>
                    <a:pt x="689367" y="1318021"/>
                  </a:lnTo>
                  <a:close/>
                </a:path>
                <a:path w="2305685" h="1402714">
                  <a:moveTo>
                    <a:pt x="1684823" y="1228714"/>
                  </a:moveTo>
                  <a:lnTo>
                    <a:pt x="1642465" y="1226012"/>
                  </a:lnTo>
                  <a:lnTo>
                    <a:pt x="1601148" y="1218565"/>
                  </a:lnTo>
                  <a:lnTo>
                    <a:pt x="1561450" y="1206511"/>
                  </a:lnTo>
                  <a:lnTo>
                    <a:pt x="1523948" y="1189991"/>
                  </a:lnTo>
                  <a:lnTo>
                    <a:pt x="1848998" y="1189991"/>
                  </a:lnTo>
                  <a:lnTo>
                    <a:pt x="1826850" y="1201163"/>
                  </a:lnTo>
                  <a:lnTo>
                    <a:pt x="1782444" y="1216348"/>
                  </a:lnTo>
                  <a:lnTo>
                    <a:pt x="1734888" y="1225705"/>
                  </a:lnTo>
                  <a:lnTo>
                    <a:pt x="1684823" y="1228714"/>
                  </a:lnTo>
                  <a:close/>
                </a:path>
                <a:path w="2305685" h="1402714">
                  <a:moveTo>
                    <a:pt x="1170372" y="1402334"/>
                  </a:moveTo>
                  <a:lnTo>
                    <a:pt x="1122753" y="1398667"/>
                  </a:lnTo>
                  <a:lnTo>
                    <a:pt x="1075043" y="1389522"/>
                  </a:lnTo>
                  <a:lnTo>
                    <a:pt x="1028586" y="1374864"/>
                  </a:lnTo>
                  <a:lnTo>
                    <a:pt x="985296" y="1355187"/>
                  </a:lnTo>
                  <a:lnTo>
                    <a:pt x="945737" y="1330839"/>
                  </a:lnTo>
                  <a:lnTo>
                    <a:pt x="910473" y="1302167"/>
                  </a:lnTo>
                  <a:lnTo>
                    <a:pt x="880069" y="1269518"/>
                  </a:lnTo>
                  <a:lnTo>
                    <a:pt x="1478179" y="1269518"/>
                  </a:lnTo>
                  <a:lnTo>
                    <a:pt x="1424246" y="1322601"/>
                  </a:lnTo>
                  <a:lnTo>
                    <a:pt x="1388398" y="1346812"/>
                  </a:lnTo>
                  <a:lnTo>
                    <a:pt x="1349252" y="1366972"/>
                  </a:lnTo>
                  <a:lnTo>
                    <a:pt x="1307341" y="1382841"/>
                  </a:lnTo>
                  <a:lnTo>
                    <a:pt x="1263201" y="1394183"/>
                  </a:lnTo>
                  <a:lnTo>
                    <a:pt x="1217366" y="1400760"/>
                  </a:lnTo>
                  <a:lnTo>
                    <a:pt x="1170372" y="1402334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318988" y="6498355"/>
              <a:ext cx="77875" cy="778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26627" y="6289089"/>
              <a:ext cx="155751" cy="15575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882145" y="6021960"/>
              <a:ext cx="233627" cy="23362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138880" y="4657490"/>
              <a:ext cx="2305685" cy="1402715"/>
            </a:xfrm>
            <a:custGeom>
              <a:rect l="l" t="t" r="r" b="b"/>
              <a:pathLst>
                <a:path w="2305685" h="1402714">
                  <a:moveTo>
                    <a:pt x="209270" y="461751"/>
                  </a:moveTo>
                  <a:lnTo>
                    <a:pt x="205967" y="417652"/>
                  </a:lnTo>
                  <a:lnTo>
                    <a:pt x="210359" y="374712"/>
                  </a:lnTo>
                  <a:lnTo>
                    <a:pt x="221971" y="333450"/>
                  </a:lnTo>
                  <a:lnTo>
                    <a:pt x="240324" y="294385"/>
                  </a:lnTo>
                  <a:lnTo>
                    <a:pt x="264944" y="258038"/>
                  </a:lnTo>
                  <a:lnTo>
                    <a:pt x="295351" y="224926"/>
                  </a:lnTo>
                  <a:lnTo>
                    <a:pt x="331070" y="195569"/>
                  </a:lnTo>
                  <a:lnTo>
                    <a:pt x="371624" y="170488"/>
                  </a:lnTo>
                  <a:lnTo>
                    <a:pt x="416537" y="150199"/>
                  </a:lnTo>
                  <a:lnTo>
                    <a:pt x="465330" y="135224"/>
                  </a:lnTo>
                  <a:lnTo>
                    <a:pt x="517527" y="126081"/>
                  </a:lnTo>
                  <a:lnTo>
                    <a:pt x="565492" y="123360"/>
                  </a:lnTo>
                  <a:lnTo>
                    <a:pt x="613153" y="125921"/>
                  </a:lnTo>
                  <a:lnTo>
                    <a:pt x="659888" y="133662"/>
                  </a:lnTo>
                  <a:lnTo>
                    <a:pt x="705073" y="146478"/>
                  </a:lnTo>
                  <a:lnTo>
                    <a:pt x="748084" y="164267"/>
                  </a:lnTo>
                  <a:lnTo>
                    <a:pt x="776108" y="128617"/>
                  </a:lnTo>
                  <a:lnTo>
                    <a:pt x="810341" y="98524"/>
                  </a:lnTo>
                  <a:lnTo>
                    <a:pt x="849698" y="74264"/>
                  </a:lnTo>
                  <a:lnTo>
                    <a:pt x="893092" y="56112"/>
                  </a:lnTo>
                  <a:lnTo>
                    <a:pt x="939437" y="44346"/>
                  </a:lnTo>
                  <a:lnTo>
                    <a:pt x="987647" y="39239"/>
                  </a:lnTo>
                  <a:lnTo>
                    <a:pt x="1036637" y="41068"/>
                  </a:lnTo>
                  <a:lnTo>
                    <a:pt x="1085320" y="50109"/>
                  </a:lnTo>
                  <a:lnTo>
                    <a:pt x="1132610" y="66638"/>
                  </a:lnTo>
                  <a:lnTo>
                    <a:pt x="1150414" y="75179"/>
                  </a:lnTo>
                  <a:lnTo>
                    <a:pt x="1167406" y="84751"/>
                  </a:lnTo>
                  <a:lnTo>
                    <a:pt x="1183520" y="95317"/>
                  </a:lnTo>
                  <a:lnTo>
                    <a:pt x="1198692" y="106834"/>
                  </a:lnTo>
                  <a:lnTo>
                    <a:pt x="1228014" y="69528"/>
                  </a:lnTo>
                  <a:lnTo>
                    <a:pt x="1265550" y="39672"/>
                  </a:lnTo>
                  <a:lnTo>
                    <a:pt x="1309426" y="17786"/>
                  </a:lnTo>
                  <a:lnTo>
                    <a:pt x="1357768" y="4389"/>
                  </a:lnTo>
                  <a:lnTo>
                    <a:pt x="1408703" y="0"/>
                  </a:lnTo>
                  <a:lnTo>
                    <a:pt x="1460357" y="5138"/>
                  </a:lnTo>
                  <a:lnTo>
                    <a:pt x="1510855" y="20323"/>
                  </a:lnTo>
                  <a:lnTo>
                    <a:pt x="1533937" y="31273"/>
                  </a:lnTo>
                  <a:lnTo>
                    <a:pt x="1555294" y="44289"/>
                  </a:lnTo>
                  <a:lnTo>
                    <a:pt x="1574727" y="59233"/>
                  </a:lnTo>
                  <a:lnTo>
                    <a:pt x="1592036" y="75968"/>
                  </a:lnTo>
                  <a:lnTo>
                    <a:pt x="1629797" y="45880"/>
                  </a:lnTo>
                  <a:lnTo>
                    <a:pt x="1672741" y="23300"/>
                  </a:lnTo>
                  <a:lnTo>
                    <a:pt x="1719400" y="8328"/>
                  </a:lnTo>
                  <a:lnTo>
                    <a:pt x="1768307" y="1065"/>
                  </a:lnTo>
                  <a:lnTo>
                    <a:pt x="1817993" y="1609"/>
                  </a:lnTo>
                  <a:lnTo>
                    <a:pt x="1866990" y="10062"/>
                  </a:lnTo>
                  <a:lnTo>
                    <a:pt x="1913831" y="26524"/>
                  </a:lnTo>
                  <a:lnTo>
                    <a:pt x="1957048" y="51093"/>
                  </a:lnTo>
                  <a:lnTo>
                    <a:pt x="1988555" y="77347"/>
                  </a:lnTo>
                  <a:lnTo>
                    <a:pt x="2013959" y="107458"/>
                  </a:lnTo>
                  <a:lnTo>
                    <a:pt x="2032763" y="140712"/>
                  </a:lnTo>
                  <a:lnTo>
                    <a:pt x="2044470" y="176399"/>
                  </a:lnTo>
                  <a:lnTo>
                    <a:pt x="2092584" y="191212"/>
                  </a:lnTo>
                  <a:lnTo>
                    <a:pt x="2135533" y="212278"/>
                  </a:lnTo>
                  <a:lnTo>
                    <a:pt x="2172750" y="238780"/>
                  </a:lnTo>
                  <a:lnTo>
                    <a:pt x="2203673" y="269899"/>
                  </a:lnTo>
                  <a:lnTo>
                    <a:pt x="2227738" y="304816"/>
                  </a:lnTo>
                  <a:lnTo>
                    <a:pt x="2244380" y="342713"/>
                  </a:lnTo>
                  <a:lnTo>
                    <a:pt x="2253036" y="382773"/>
                  </a:lnTo>
                  <a:lnTo>
                    <a:pt x="2253141" y="424176"/>
                  </a:lnTo>
                  <a:lnTo>
                    <a:pt x="2244133" y="466105"/>
                  </a:lnTo>
                  <a:lnTo>
                    <a:pt x="2241366" y="473993"/>
                  </a:lnTo>
                  <a:lnTo>
                    <a:pt x="2238272" y="481794"/>
                  </a:lnTo>
                  <a:lnTo>
                    <a:pt x="2234852" y="489501"/>
                  </a:lnTo>
                  <a:lnTo>
                    <a:pt x="2231109" y="497107"/>
                  </a:lnTo>
                  <a:lnTo>
                    <a:pt x="2260520" y="534144"/>
                  </a:lnTo>
                  <a:lnTo>
                    <a:pt x="2282531" y="573347"/>
                  </a:lnTo>
                  <a:lnTo>
                    <a:pt x="2297248" y="614069"/>
                  </a:lnTo>
                  <a:lnTo>
                    <a:pt x="2304771" y="655659"/>
                  </a:lnTo>
                  <a:lnTo>
                    <a:pt x="2305203" y="697469"/>
                  </a:lnTo>
                  <a:lnTo>
                    <a:pt x="2298648" y="738850"/>
                  </a:lnTo>
                  <a:lnTo>
                    <a:pt x="2285209" y="779153"/>
                  </a:lnTo>
                  <a:lnTo>
                    <a:pt x="2264988" y="817729"/>
                  </a:lnTo>
                  <a:lnTo>
                    <a:pt x="2238087" y="853929"/>
                  </a:lnTo>
                  <a:lnTo>
                    <a:pt x="2204610" y="887104"/>
                  </a:lnTo>
                  <a:lnTo>
                    <a:pt x="2164660" y="916606"/>
                  </a:lnTo>
                  <a:lnTo>
                    <a:pt x="2126134" y="938002"/>
                  </a:lnTo>
                  <a:lnTo>
                    <a:pt x="2084789" y="955072"/>
                  </a:lnTo>
                  <a:lnTo>
                    <a:pt x="2041152" y="967633"/>
                  </a:lnTo>
                  <a:lnTo>
                    <a:pt x="1995749" y="975501"/>
                  </a:lnTo>
                  <a:lnTo>
                    <a:pt x="1991310" y="1016878"/>
                  </a:lnTo>
                  <a:lnTo>
                    <a:pt x="1979242" y="1056078"/>
                  </a:lnTo>
                  <a:lnTo>
                    <a:pt x="1960183" y="1092579"/>
                  </a:lnTo>
                  <a:lnTo>
                    <a:pt x="1934774" y="1125859"/>
                  </a:lnTo>
                  <a:lnTo>
                    <a:pt x="1903656" y="1155398"/>
                  </a:lnTo>
                  <a:lnTo>
                    <a:pt x="1867468" y="1180673"/>
                  </a:lnTo>
                  <a:lnTo>
                    <a:pt x="1826850" y="1201163"/>
                  </a:lnTo>
                  <a:lnTo>
                    <a:pt x="1782444" y="1216348"/>
                  </a:lnTo>
                  <a:lnTo>
                    <a:pt x="1734888" y="1225705"/>
                  </a:lnTo>
                  <a:lnTo>
                    <a:pt x="1684823" y="1228714"/>
                  </a:lnTo>
                  <a:lnTo>
                    <a:pt x="1642465" y="1226012"/>
                  </a:lnTo>
                  <a:lnTo>
                    <a:pt x="1601148" y="1218565"/>
                  </a:lnTo>
                  <a:lnTo>
                    <a:pt x="1561450" y="1206511"/>
                  </a:lnTo>
                  <a:lnTo>
                    <a:pt x="1523948" y="1189991"/>
                  </a:lnTo>
                  <a:lnTo>
                    <a:pt x="1506645" y="1228033"/>
                  </a:lnTo>
                  <a:lnTo>
                    <a:pt x="1483904" y="1262973"/>
                  </a:lnTo>
                  <a:lnTo>
                    <a:pt x="1456259" y="1294576"/>
                  </a:lnTo>
                  <a:lnTo>
                    <a:pt x="1424246" y="1322601"/>
                  </a:lnTo>
                  <a:lnTo>
                    <a:pt x="1388398" y="1346812"/>
                  </a:lnTo>
                  <a:lnTo>
                    <a:pt x="1349252" y="1366972"/>
                  </a:lnTo>
                  <a:lnTo>
                    <a:pt x="1307341" y="1382841"/>
                  </a:lnTo>
                  <a:lnTo>
                    <a:pt x="1263201" y="1394183"/>
                  </a:lnTo>
                  <a:lnTo>
                    <a:pt x="1217366" y="1400760"/>
                  </a:lnTo>
                  <a:lnTo>
                    <a:pt x="1170372" y="1402334"/>
                  </a:lnTo>
                  <a:lnTo>
                    <a:pt x="1122753" y="1398667"/>
                  </a:lnTo>
                  <a:lnTo>
                    <a:pt x="1075043" y="1389522"/>
                  </a:lnTo>
                  <a:lnTo>
                    <a:pt x="1028586" y="1374864"/>
                  </a:lnTo>
                  <a:lnTo>
                    <a:pt x="985296" y="1355187"/>
                  </a:lnTo>
                  <a:lnTo>
                    <a:pt x="945737" y="1330839"/>
                  </a:lnTo>
                  <a:lnTo>
                    <a:pt x="910473" y="1302167"/>
                  </a:lnTo>
                  <a:lnTo>
                    <a:pt x="880069" y="1269518"/>
                  </a:lnTo>
                  <a:lnTo>
                    <a:pt x="834161" y="1289342"/>
                  </a:lnTo>
                  <a:lnTo>
                    <a:pt x="786723" y="1303960"/>
                  </a:lnTo>
                  <a:lnTo>
                    <a:pt x="738281" y="1313484"/>
                  </a:lnTo>
                  <a:lnTo>
                    <a:pt x="689367" y="1318021"/>
                  </a:lnTo>
                  <a:lnTo>
                    <a:pt x="640508" y="1317681"/>
                  </a:lnTo>
                  <a:lnTo>
                    <a:pt x="592236" y="1312575"/>
                  </a:lnTo>
                  <a:lnTo>
                    <a:pt x="545078" y="1302811"/>
                  </a:lnTo>
                  <a:lnTo>
                    <a:pt x="499565" y="1288500"/>
                  </a:lnTo>
                  <a:lnTo>
                    <a:pt x="456225" y="1269751"/>
                  </a:lnTo>
                  <a:lnTo>
                    <a:pt x="415589" y="1246673"/>
                  </a:lnTo>
                  <a:lnTo>
                    <a:pt x="378184" y="1219376"/>
                  </a:lnTo>
                  <a:lnTo>
                    <a:pt x="344542" y="1187970"/>
                  </a:lnTo>
                  <a:lnTo>
                    <a:pt x="315191" y="1152565"/>
                  </a:lnTo>
                  <a:lnTo>
                    <a:pt x="313715" y="1150524"/>
                  </a:lnTo>
                  <a:lnTo>
                    <a:pt x="312264" y="1148470"/>
                  </a:lnTo>
                  <a:lnTo>
                    <a:pt x="310840" y="1146404"/>
                  </a:lnTo>
                  <a:lnTo>
                    <a:pt x="257182" y="1146499"/>
                  </a:lnTo>
                  <a:lnTo>
                    <a:pt x="206543" y="1136863"/>
                  </a:lnTo>
                  <a:lnTo>
                    <a:pt x="160473" y="1118505"/>
                  </a:lnTo>
                  <a:lnTo>
                    <a:pt x="120520" y="1092436"/>
                  </a:lnTo>
                  <a:lnTo>
                    <a:pt x="88231" y="1059667"/>
                  </a:lnTo>
                  <a:lnTo>
                    <a:pt x="65157" y="1021208"/>
                  </a:lnTo>
                  <a:lnTo>
                    <a:pt x="52845" y="978069"/>
                  </a:lnTo>
                  <a:lnTo>
                    <a:pt x="52460" y="936186"/>
                  </a:lnTo>
                  <a:lnTo>
                    <a:pt x="62899" y="895687"/>
                  </a:lnTo>
                  <a:lnTo>
                    <a:pt x="83602" y="857977"/>
                  </a:lnTo>
                  <a:lnTo>
                    <a:pt x="114010" y="824460"/>
                  </a:lnTo>
                  <a:lnTo>
                    <a:pt x="71262" y="797711"/>
                  </a:lnTo>
                  <a:lnTo>
                    <a:pt x="37990" y="764670"/>
                  </a:lnTo>
                  <a:lnTo>
                    <a:pt x="14690" y="726919"/>
                  </a:lnTo>
                  <a:lnTo>
                    <a:pt x="1861" y="686044"/>
                  </a:lnTo>
                  <a:lnTo>
                    <a:pt x="0" y="643629"/>
                  </a:lnTo>
                  <a:lnTo>
                    <a:pt x="9602" y="601258"/>
                  </a:lnTo>
                  <a:lnTo>
                    <a:pt x="31167" y="560516"/>
                  </a:lnTo>
                  <a:lnTo>
                    <a:pt x="64103" y="524276"/>
                  </a:lnTo>
                  <a:lnTo>
                    <a:pt x="105699" y="495788"/>
                  </a:lnTo>
                  <a:lnTo>
                    <a:pt x="154068" y="476063"/>
                  </a:lnTo>
                  <a:lnTo>
                    <a:pt x="207324" y="466112"/>
                  </a:lnTo>
                  <a:lnTo>
                    <a:pt x="209270" y="46175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314226" y="6493593"/>
              <a:ext cx="87400" cy="874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121864" y="6284327"/>
              <a:ext cx="165276" cy="16527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877382" y="6017198"/>
              <a:ext cx="243152" cy="24315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5366" y="5476496"/>
              <a:ext cx="1422400" cy="445134"/>
            </a:xfrm>
            <a:custGeom>
              <a:rect l="l" t="t" r="r" b="b"/>
              <a:pathLst>
                <a:path w="1422400" h="445134">
                  <a:moveTo>
                    <a:pt x="135067" y="25861"/>
                  </a:moveTo>
                  <a:lnTo>
                    <a:pt x="99814" y="25907"/>
                  </a:lnTo>
                  <a:lnTo>
                    <a:pt x="65156" y="21537"/>
                  </a:lnTo>
                  <a:lnTo>
                    <a:pt x="31687" y="12863"/>
                  </a:lnTo>
                  <a:lnTo>
                    <a:pt x="0" y="0"/>
                  </a:lnTo>
                </a:path>
                <a:path w="1422400" h="445134">
                  <a:moveTo>
                    <a:pt x="254240" y="308874"/>
                  </a:moveTo>
                  <a:lnTo>
                    <a:pt x="239860" y="313169"/>
                  </a:lnTo>
                  <a:lnTo>
                    <a:pt x="225186" y="316670"/>
                  </a:lnTo>
                  <a:lnTo>
                    <a:pt x="210264" y="319368"/>
                  </a:lnTo>
                  <a:lnTo>
                    <a:pt x="195145" y="321252"/>
                  </a:lnTo>
                </a:path>
                <a:path w="1422400" h="445134">
                  <a:moveTo>
                    <a:pt x="763454" y="444865"/>
                  </a:moveTo>
                  <a:lnTo>
                    <a:pt x="753199" y="431358"/>
                  </a:lnTo>
                  <a:lnTo>
                    <a:pt x="743834" y="417425"/>
                  </a:lnTo>
                  <a:lnTo>
                    <a:pt x="735377" y="403097"/>
                  </a:lnTo>
                  <a:lnTo>
                    <a:pt x="727847" y="388404"/>
                  </a:lnTo>
                </a:path>
                <a:path w="1422400" h="445134">
                  <a:moveTo>
                    <a:pt x="1421913" y="304072"/>
                  </a:moveTo>
                  <a:lnTo>
                    <a:pt x="1419842" y="319778"/>
                  </a:lnTo>
                  <a:lnTo>
                    <a:pt x="1416776" y="335361"/>
                  </a:lnTo>
                  <a:lnTo>
                    <a:pt x="1412725" y="350787"/>
                  </a:lnTo>
                  <a:lnTo>
                    <a:pt x="1407695" y="3660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955224" y="5393014"/>
              <a:ext cx="182893" cy="241063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4348158" y="4728904"/>
              <a:ext cx="2021205" cy="509270"/>
            </a:xfrm>
            <a:custGeom>
              <a:rect l="l" t="t" r="r" b="b"/>
              <a:pathLst>
                <a:path w="2021204" h="509270">
                  <a:moveTo>
                    <a:pt x="2020747" y="422266"/>
                  </a:moveTo>
                  <a:lnTo>
                    <a:pt x="2006089" y="446645"/>
                  </a:lnTo>
                  <a:lnTo>
                    <a:pt x="1988207" y="469388"/>
                  </a:lnTo>
                  <a:lnTo>
                    <a:pt x="1967296" y="490274"/>
                  </a:lnTo>
                  <a:lnTo>
                    <a:pt x="1943550" y="509087"/>
                  </a:lnTo>
                </a:path>
                <a:path w="2021204" h="509270">
                  <a:moveTo>
                    <a:pt x="1835509" y="100120"/>
                  </a:moveTo>
                  <a:lnTo>
                    <a:pt x="1837424" y="110301"/>
                  </a:lnTo>
                  <a:lnTo>
                    <a:pt x="1838742" y="120540"/>
                  </a:lnTo>
                  <a:lnTo>
                    <a:pt x="1839463" y="130820"/>
                  </a:lnTo>
                  <a:lnTo>
                    <a:pt x="1839585" y="141123"/>
                  </a:lnTo>
                </a:path>
                <a:path w="2021204" h="509270">
                  <a:moveTo>
                    <a:pt x="1342504" y="52292"/>
                  </a:moveTo>
                  <a:lnTo>
                    <a:pt x="1350653" y="38357"/>
                  </a:lnTo>
                  <a:lnTo>
                    <a:pt x="1359986" y="24962"/>
                  </a:lnTo>
                  <a:lnTo>
                    <a:pt x="1370466" y="12159"/>
                  </a:lnTo>
                  <a:lnTo>
                    <a:pt x="1382051" y="0"/>
                  </a:lnTo>
                </a:path>
                <a:path w="2021204" h="509270">
                  <a:moveTo>
                    <a:pt x="972618" y="77212"/>
                  </a:moveTo>
                  <a:lnTo>
                    <a:pt x="976130" y="65583"/>
                  </a:lnTo>
                  <a:lnTo>
                    <a:pt x="980503" y="54169"/>
                  </a:lnTo>
                  <a:lnTo>
                    <a:pt x="985721" y="43002"/>
                  </a:lnTo>
                  <a:lnTo>
                    <a:pt x="991772" y="32114"/>
                  </a:lnTo>
                </a:path>
                <a:path w="2021204" h="509270">
                  <a:moveTo>
                    <a:pt x="538532" y="92527"/>
                  </a:moveTo>
                  <a:lnTo>
                    <a:pt x="557039" y="102143"/>
                  </a:lnTo>
                  <a:lnTo>
                    <a:pt x="574791" y="112660"/>
                  </a:lnTo>
                  <a:lnTo>
                    <a:pt x="591742" y="124049"/>
                  </a:lnTo>
                  <a:lnTo>
                    <a:pt x="607842" y="136280"/>
                  </a:lnTo>
                </a:path>
                <a:path w="2021204" h="509270">
                  <a:moveTo>
                    <a:pt x="12095" y="436381"/>
                  </a:moveTo>
                  <a:lnTo>
                    <a:pt x="8249" y="425029"/>
                  </a:lnTo>
                  <a:lnTo>
                    <a:pt x="4948" y="413563"/>
                  </a:lnTo>
                  <a:lnTo>
                    <a:pt x="2197" y="401999"/>
                  </a:lnTo>
                  <a:lnTo>
                    <a:pt x="0" y="39034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4664116" y="4891359"/>
            <a:ext cx="1092200" cy="58801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202565" marR="5080" indent="-190500">
              <a:lnSpc>
                <a:spcPts val="2270"/>
              </a:lnSpc>
              <a:spcBef>
                <a:spcPts val="85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男人</a:t>
            </a:r>
            <a:r>
              <a:rPr sz="1800" b="1">
                <a:solidFill>
                  <a:srgbClr val="FFFFFF"/>
                </a:solidFill>
                <a:latin typeface="Arial"/>
                <a:cs typeface="Arial"/>
              </a:rPr>
              <a:t>-----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叫</a:t>
            </a: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先生！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91850" cy="659388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28270" rIns="0" bIns="0" rtlCol="0">
            <a:spAutoFit/>
          </a:bodyPr>
          <a:lstStyle/>
          <a:p>
            <a:pPr marL="17780">
              <a:lnSpc>
                <a:spcPct val="100000"/>
              </a:lnSpc>
              <a:spcBef>
                <a:spcPts val="1010"/>
              </a:spcBef>
            </a:pPr>
            <a:r>
              <a:rPr sz="2400" b="1" spc="-5">
                <a:latin typeface="Microsoft JhengHei"/>
                <a:cs typeface="Microsoft JhengHei"/>
              </a:rPr>
              <a:t>假如诸葛亮活着，目前旳世界会有什么不同？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134061" y="4293957"/>
            <a:ext cx="2277745" cy="2297430"/>
            <a:chOff x="4134061" y="4293957"/>
            <a:chExt cx="2277745" cy="2297430"/>
          </a:xfrm>
        </p:grpSpPr>
        <p:sp>
          <p:nvSpPr>
            <p:cNvPr id="6" name="object 6"/>
            <p:cNvSpPr/>
            <p:nvPr/>
          </p:nvSpPr>
          <p:spPr>
            <a:xfrm>
              <a:off x="4138823" y="4298719"/>
              <a:ext cx="2163445" cy="1762760"/>
            </a:xfrm>
            <a:custGeom>
              <a:rect l="l" t="t" r="r" b="b"/>
              <a:pathLst>
                <a:path w="2163445" h="1762760">
                  <a:moveTo>
                    <a:pt x="1863799" y="95074"/>
                  </a:moveTo>
                  <a:lnTo>
                    <a:pt x="1493427" y="95073"/>
                  </a:lnTo>
                  <a:lnTo>
                    <a:pt x="1524645" y="60989"/>
                  </a:lnTo>
                  <a:lnTo>
                    <a:pt x="1559825" y="34351"/>
                  </a:lnTo>
                  <a:lnTo>
                    <a:pt x="1598001" y="15248"/>
                  </a:lnTo>
                  <a:lnTo>
                    <a:pt x="1638205" y="3768"/>
                  </a:lnTo>
                  <a:lnTo>
                    <a:pt x="1679469" y="0"/>
                  </a:lnTo>
                  <a:lnTo>
                    <a:pt x="1720828" y="4030"/>
                  </a:lnTo>
                  <a:lnTo>
                    <a:pt x="1761314" y="15949"/>
                  </a:lnTo>
                  <a:lnTo>
                    <a:pt x="1799959" y="35844"/>
                  </a:lnTo>
                  <a:lnTo>
                    <a:pt x="1835799" y="63804"/>
                  </a:lnTo>
                  <a:lnTo>
                    <a:pt x="1863799" y="95074"/>
                  </a:lnTo>
                  <a:close/>
                </a:path>
                <a:path w="2163445" h="1762760">
                  <a:moveTo>
                    <a:pt x="1888686" y="133874"/>
                  </a:moveTo>
                  <a:lnTo>
                    <a:pt x="1124480" y="133873"/>
                  </a:lnTo>
                  <a:lnTo>
                    <a:pt x="1148088" y="92340"/>
                  </a:lnTo>
                  <a:lnTo>
                    <a:pt x="1177763" y="57915"/>
                  </a:lnTo>
                  <a:lnTo>
                    <a:pt x="1212328" y="31036"/>
                  </a:lnTo>
                  <a:lnTo>
                    <a:pt x="1250604" y="12138"/>
                  </a:lnTo>
                  <a:lnTo>
                    <a:pt x="1291415" y="1661"/>
                  </a:lnTo>
                  <a:lnTo>
                    <a:pt x="1333584" y="41"/>
                  </a:lnTo>
                  <a:lnTo>
                    <a:pt x="1375931" y="7716"/>
                  </a:lnTo>
                  <a:lnTo>
                    <a:pt x="1417282" y="25122"/>
                  </a:lnTo>
                  <a:lnTo>
                    <a:pt x="1459033" y="55320"/>
                  </a:lnTo>
                  <a:lnTo>
                    <a:pt x="1493426" y="95074"/>
                  </a:lnTo>
                  <a:lnTo>
                    <a:pt x="1863799" y="95074"/>
                  </a:lnTo>
                  <a:lnTo>
                    <a:pt x="1865352" y="96808"/>
                  </a:lnTo>
                  <a:lnTo>
                    <a:pt x="1888686" y="133874"/>
                  </a:lnTo>
                  <a:close/>
                </a:path>
                <a:path w="2163445" h="1762760">
                  <a:moveTo>
                    <a:pt x="1914065" y="206071"/>
                  </a:moveTo>
                  <a:lnTo>
                    <a:pt x="701822" y="206070"/>
                  </a:lnTo>
                  <a:lnTo>
                    <a:pt x="728108" y="161256"/>
                  </a:lnTo>
                  <a:lnTo>
                    <a:pt x="760218" y="123426"/>
                  </a:lnTo>
                  <a:lnTo>
                    <a:pt x="797134" y="92930"/>
                  </a:lnTo>
                  <a:lnTo>
                    <a:pt x="837836" y="70112"/>
                  </a:lnTo>
                  <a:lnTo>
                    <a:pt x="881306" y="55320"/>
                  </a:lnTo>
                  <a:lnTo>
                    <a:pt x="926526" y="48901"/>
                  </a:lnTo>
                  <a:lnTo>
                    <a:pt x="972477" y="51201"/>
                  </a:lnTo>
                  <a:lnTo>
                    <a:pt x="1018141" y="62566"/>
                  </a:lnTo>
                  <a:lnTo>
                    <a:pt x="1062497" y="83343"/>
                  </a:lnTo>
                  <a:lnTo>
                    <a:pt x="1095136" y="106114"/>
                  </a:lnTo>
                  <a:lnTo>
                    <a:pt x="1124480" y="133874"/>
                  </a:lnTo>
                  <a:lnTo>
                    <a:pt x="1888686" y="133874"/>
                  </a:lnTo>
                  <a:lnTo>
                    <a:pt x="1889180" y="134659"/>
                  </a:lnTo>
                  <a:lnTo>
                    <a:pt x="1906818" y="176462"/>
                  </a:lnTo>
                  <a:lnTo>
                    <a:pt x="1914065" y="206071"/>
                  </a:lnTo>
                  <a:close/>
                </a:path>
                <a:path w="2163445" h="1762760">
                  <a:moveTo>
                    <a:pt x="247535" y="1441495"/>
                  </a:moveTo>
                  <a:lnTo>
                    <a:pt x="205401" y="1432808"/>
                  </a:lnTo>
                  <a:lnTo>
                    <a:pt x="166269" y="1415483"/>
                  </a:lnTo>
                  <a:lnTo>
                    <a:pt x="131113" y="1390372"/>
                  </a:lnTo>
                  <a:lnTo>
                    <a:pt x="100906" y="1358326"/>
                  </a:lnTo>
                  <a:lnTo>
                    <a:pt x="76620" y="1320195"/>
                  </a:lnTo>
                  <a:lnTo>
                    <a:pt x="59229" y="1276832"/>
                  </a:lnTo>
                  <a:lnTo>
                    <a:pt x="49707" y="1229086"/>
                  </a:lnTo>
                  <a:lnTo>
                    <a:pt x="49345" y="1176435"/>
                  </a:lnTo>
                  <a:lnTo>
                    <a:pt x="59136" y="1125525"/>
                  </a:lnTo>
                  <a:lnTo>
                    <a:pt x="78555" y="1078121"/>
                  </a:lnTo>
                  <a:lnTo>
                    <a:pt x="107078" y="1035987"/>
                  </a:lnTo>
                  <a:lnTo>
                    <a:pt x="71516" y="1007038"/>
                  </a:lnTo>
                  <a:lnTo>
                    <a:pt x="42716" y="971843"/>
                  </a:lnTo>
                  <a:lnTo>
                    <a:pt x="20988" y="931734"/>
                  </a:lnTo>
                  <a:lnTo>
                    <a:pt x="6645" y="888046"/>
                  </a:lnTo>
                  <a:lnTo>
                    <a:pt x="0" y="842113"/>
                  </a:lnTo>
                  <a:lnTo>
                    <a:pt x="1364" y="795270"/>
                  </a:lnTo>
                  <a:lnTo>
                    <a:pt x="11051" y="748850"/>
                  </a:lnTo>
                  <a:lnTo>
                    <a:pt x="29373" y="704188"/>
                  </a:lnTo>
                  <a:lnTo>
                    <a:pt x="60266" y="658632"/>
                  </a:lnTo>
                  <a:lnTo>
                    <a:pt x="99282" y="622821"/>
                  </a:lnTo>
                  <a:lnTo>
                    <a:pt x="144651" y="598025"/>
                  </a:lnTo>
                  <a:lnTo>
                    <a:pt x="194607" y="585506"/>
                  </a:lnTo>
                  <a:lnTo>
                    <a:pt x="196429" y="580031"/>
                  </a:lnTo>
                  <a:lnTo>
                    <a:pt x="193307" y="529168"/>
                  </a:lnTo>
                  <a:lnTo>
                    <a:pt x="196282" y="479483"/>
                  </a:lnTo>
                  <a:lnTo>
                    <a:pt x="205009" y="431480"/>
                  </a:lnTo>
                  <a:lnTo>
                    <a:pt x="219144" y="385661"/>
                  </a:lnTo>
                  <a:lnTo>
                    <a:pt x="238342" y="342529"/>
                  </a:lnTo>
                  <a:lnTo>
                    <a:pt x="262259" y="302586"/>
                  </a:lnTo>
                  <a:lnTo>
                    <a:pt x="290551" y="266336"/>
                  </a:lnTo>
                  <a:lnTo>
                    <a:pt x="322872" y="234281"/>
                  </a:lnTo>
                  <a:lnTo>
                    <a:pt x="358879" y="206923"/>
                  </a:lnTo>
                  <a:lnTo>
                    <a:pt x="398227" y="184767"/>
                  </a:lnTo>
                  <a:lnTo>
                    <a:pt x="440571" y="168314"/>
                  </a:lnTo>
                  <a:lnTo>
                    <a:pt x="485566" y="158067"/>
                  </a:lnTo>
                  <a:lnTo>
                    <a:pt x="530556" y="154647"/>
                  </a:lnTo>
                  <a:lnTo>
                    <a:pt x="575261" y="157866"/>
                  </a:lnTo>
                  <a:lnTo>
                    <a:pt x="619097" y="167597"/>
                  </a:lnTo>
                  <a:lnTo>
                    <a:pt x="661479" y="183708"/>
                  </a:lnTo>
                  <a:lnTo>
                    <a:pt x="701822" y="206070"/>
                  </a:lnTo>
                  <a:lnTo>
                    <a:pt x="1914065" y="206071"/>
                  </a:lnTo>
                  <a:lnTo>
                    <a:pt x="1917799" y="221322"/>
                  </a:lnTo>
                  <a:lnTo>
                    <a:pt x="1958625" y="237711"/>
                  </a:lnTo>
                  <a:lnTo>
                    <a:pt x="1995569" y="260551"/>
                  </a:lnTo>
                  <a:lnTo>
                    <a:pt x="2028245" y="289091"/>
                  </a:lnTo>
                  <a:lnTo>
                    <a:pt x="2056267" y="322581"/>
                  </a:lnTo>
                  <a:lnTo>
                    <a:pt x="2079250" y="360273"/>
                  </a:lnTo>
                  <a:lnTo>
                    <a:pt x="2096808" y="401417"/>
                  </a:lnTo>
                  <a:lnTo>
                    <a:pt x="2108555" y="445261"/>
                  </a:lnTo>
                  <a:lnTo>
                    <a:pt x="2114106" y="491058"/>
                  </a:lnTo>
                  <a:lnTo>
                    <a:pt x="2113075" y="538056"/>
                  </a:lnTo>
                  <a:lnTo>
                    <a:pt x="2105075" y="585515"/>
                  </a:lnTo>
                  <a:lnTo>
                    <a:pt x="2092861" y="624478"/>
                  </a:lnTo>
                  <a:lnTo>
                    <a:pt x="2118415" y="667041"/>
                  </a:lnTo>
                  <a:lnTo>
                    <a:pt x="2138131" y="711950"/>
                  </a:lnTo>
                  <a:lnTo>
                    <a:pt x="2152083" y="758577"/>
                  </a:lnTo>
                  <a:lnTo>
                    <a:pt x="2160345" y="806292"/>
                  </a:lnTo>
                  <a:lnTo>
                    <a:pt x="2162992" y="854468"/>
                  </a:lnTo>
                  <a:lnTo>
                    <a:pt x="2160099" y="902477"/>
                  </a:lnTo>
                  <a:lnTo>
                    <a:pt x="2151738" y="949689"/>
                  </a:lnTo>
                  <a:lnTo>
                    <a:pt x="2137985" y="995478"/>
                  </a:lnTo>
                  <a:lnTo>
                    <a:pt x="2118914" y="1039213"/>
                  </a:lnTo>
                  <a:lnTo>
                    <a:pt x="2094599" y="1080268"/>
                  </a:lnTo>
                  <a:lnTo>
                    <a:pt x="2065114" y="1118013"/>
                  </a:lnTo>
                  <a:lnTo>
                    <a:pt x="2030533" y="1151821"/>
                  </a:lnTo>
                  <a:lnTo>
                    <a:pt x="1994397" y="1178718"/>
                  </a:lnTo>
                  <a:lnTo>
                    <a:pt x="1955617" y="1200176"/>
                  </a:lnTo>
                  <a:lnTo>
                    <a:pt x="1914686" y="1215966"/>
                  </a:lnTo>
                  <a:lnTo>
                    <a:pt x="1872099" y="1225856"/>
                  </a:lnTo>
                  <a:lnTo>
                    <a:pt x="1867936" y="1277872"/>
                  </a:lnTo>
                  <a:lnTo>
                    <a:pt x="1856616" y="1327149"/>
                  </a:lnTo>
                  <a:lnTo>
                    <a:pt x="1838739" y="1373034"/>
                  </a:lnTo>
                  <a:lnTo>
                    <a:pt x="1814906" y="1414870"/>
                  </a:lnTo>
                  <a:lnTo>
                    <a:pt x="291677" y="1440696"/>
                  </a:lnTo>
                  <a:lnTo>
                    <a:pt x="247535" y="1441495"/>
                  </a:lnTo>
                  <a:close/>
                </a:path>
                <a:path w="2163445" h="1762760">
                  <a:moveTo>
                    <a:pt x="617249" y="1656852"/>
                  </a:moveTo>
                  <a:lnTo>
                    <a:pt x="574947" y="1653061"/>
                  </a:lnTo>
                  <a:lnTo>
                    <a:pt x="533363" y="1644172"/>
                  </a:lnTo>
                  <a:lnTo>
                    <a:pt x="492895" y="1630294"/>
                  </a:lnTo>
                  <a:lnTo>
                    <a:pt x="453940" y="1611537"/>
                  </a:lnTo>
                  <a:lnTo>
                    <a:pt x="416896" y="1588012"/>
                  </a:lnTo>
                  <a:lnTo>
                    <a:pt x="382160" y="1559830"/>
                  </a:lnTo>
                  <a:lnTo>
                    <a:pt x="350131" y="1527100"/>
                  </a:lnTo>
                  <a:lnTo>
                    <a:pt x="321205" y="1489933"/>
                  </a:lnTo>
                  <a:lnTo>
                    <a:pt x="295780" y="1448440"/>
                  </a:lnTo>
                  <a:lnTo>
                    <a:pt x="291698" y="1440696"/>
                  </a:lnTo>
                  <a:lnTo>
                    <a:pt x="1794606" y="1440695"/>
                  </a:lnTo>
                  <a:lnTo>
                    <a:pt x="1785718" y="1452002"/>
                  </a:lnTo>
                  <a:lnTo>
                    <a:pt x="1751775" y="1483775"/>
                  </a:lnTo>
                  <a:lnTo>
                    <a:pt x="1734452" y="1495487"/>
                  </a:lnTo>
                  <a:lnTo>
                    <a:pt x="1429562" y="1495488"/>
                  </a:lnTo>
                  <a:lnTo>
                    <a:pt x="1413333" y="1543309"/>
                  </a:lnTo>
                  <a:lnTo>
                    <a:pt x="1392002" y="1587232"/>
                  </a:lnTo>
                  <a:lnTo>
                    <a:pt x="1386633" y="1595459"/>
                  </a:lnTo>
                  <a:lnTo>
                    <a:pt x="825620" y="1595459"/>
                  </a:lnTo>
                  <a:lnTo>
                    <a:pt x="785690" y="1618818"/>
                  </a:lnTo>
                  <a:lnTo>
                    <a:pt x="744490" y="1636526"/>
                  </a:lnTo>
                  <a:lnTo>
                    <a:pt x="702418" y="1648695"/>
                  </a:lnTo>
                  <a:lnTo>
                    <a:pt x="659872" y="1655433"/>
                  </a:lnTo>
                  <a:lnTo>
                    <a:pt x="617249" y="1656852"/>
                  </a:lnTo>
                  <a:close/>
                </a:path>
                <a:path w="2163445" h="1762760">
                  <a:moveTo>
                    <a:pt x="1580459" y="1544166"/>
                  </a:moveTo>
                  <a:lnTo>
                    <a:pt x="1540728" y="1540769"/>
                  </a:lnTo>
                  <a:lnTo>
                    <a:pt x="1501973" y="1531407"/>
                  </a:lnTo>
                  <a:lnTo>
                    <a:pt x="1464737" y="1516255"/>
                  </a:lnTo>
                  <a:lnTo>
                    <a:pt x="1429562" y="1495488"/>
                  </a:lnTo>
                  <a:lnTo>
                    <a:pt x="1734452" y="1495487"/>
                  </a:lnTo>
                  <a:lnTo>
                    <a:pt x="1713677" y="1509533"/>
                  </a:lnTo>
                  <a:lnTo>
                    <a:pt x="1672024" y="1528621"/>
                  </a:lnTo>
                  <a:lnTo>
                    <a:pt x="1627418" y="1540384"/>
                  </a:lnTo>
                  <a:lnTo>
                    <a:pt x="1580459" y="1544166"/>
                  </a:lnTo>
                  <a:close/>
                </a:path>
                <a:path w="2163445" h="1762760">
                  <a:moveTo>
                    <a:pt x="1097917" y="1762419"/>
                  </a:moveTo>
                  <a:lnTo>
                    <a:pt x="1053251" y="1757810"/>
                  </a:lnTo>
                  <a:lnTo>
                    <a:pt x="1008502" y="1746313"/>
                  </a:lnTo>
                  <a:lnTo>
                    <a:pt x="964926" y="1727887"/>
                  </a:lnTo>
                  <a:lnTo>
                    <a:pt x="924321" y="1703152"/>
                  </a:lnTo>
                  <a:lnTo>
                    <a:pt x="887216" y="1672545"/>
                  </a:lnTo>
                  <a:lnTo>
                    <a:pt x="854139" y="1636502"/>
                  </a:lnTo>
                  <a:lnTo>
                    <a:pt x="825620" y="1595459"/>
                  </a:lnTo>
                  <a:lnTo>
                    <a:pt x="1386633" y="1595459"/>
                  </a:lnTo>
                  <a:lnTo>
                    <a:pt x="1336044" y="1662189"/>
                  </a:lnTo>
                  <a:lnTo>
                    <a:pt x="1302420" y="1692624"/>
                  </a:lnTo>
                  <a:lnTo>
                    <a:pt x="1265702" y="1717966"/>
                  </a:lnTo>
                  <a:lnTo>
                    <a:pt x="1226391" y="1737915"/>
                  </a:lnTo>
                  <a:lnTo>
                    <a:pt x="1184988" y="1752173"/>
                  </a:lnTo>
                  <a:lnTo>
                    <a:pt x="1141997" y="1760441"/>
                  </a:lnTo>
                  <a:lnTo>
                    <a:pt x="1097917" y="176241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308965" y="6488405"/>
              <a:ext cx="97895" cy="9789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04317" y="6252782"/>
              <a:ext cx="195791" cy="19579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836964" y="5941982"/>
              <a:ext cx="294005" cy="294005"/>
            </a:xfrm>
            <a:custGeom>
              <a:rect l="l" t="t" r="r" b="b"/>
              <a:pathLst>
                <a:path w="294004" h="294004">
                  <a:moveTo>
                    <a:pt x="146844" y="293687"/>
                  </a:moveTo>
                  <a:lnTo>
                    <a:pt x="100429" y="286200"/>
                  </a:lnTo>
                  <a:lnTo>
                    <a:pt x="60119" y="265354"/>
                  </a:lnTo>
                  <a:lnTo>
                    <a:pt x="28332" y="233567"/>
                  </a:lnTo>
                  <a:lnTo>
                    <a:pt x="7486" y="193257"/>
                  </a:lnTo>
                  <a:lnTo>
                    <a:pt x="0" y="146843"/>
                  </a:lnTo>
                  <a:lnTo>
                    <a:pt x="7486" y="100429"/>
                  </a:lnTo>
                  <a:lnTo>
                    <a:pt x="28332" y="60119"/>
                  </a:lnTo>
                  <a:lnTo>
                    <a:pt x="60120" y="28332"/>
                  </a:lnTo>
                  <a:lnTo>
                    <a:pt x="100430" y="7486"/>
                  </a:lnTo>
                  <a:lnTo>
                    <a:pt x="146843" y="0"/>
                  </a:lnTo>
                  <a:lnTo>
                    <a:pt x="193258" y="7486"/>
                  </a:lnTo>
                  <a:lnTo>
                    <a:pt x="233567" y="28332"/>
                  </a:lnTo>
                  <a:lnTo>
                    <a:pt x="265355" y="60119"/>
                  </a:lnTo>
                  <a:lnTo>
                    <a:pt x="286201" y="100429"/>
                  </a:lnTo>
                  <a:lnTo>
                    <a:pt x="293687" y="146843"/>
                  </a:lnTo>
                  <a:lnTo>
                    <a:pt x="286201" y="193257"/>
                  </a:lnTo>
                  <a:lnTo>
                    <a:pt x="265354" y="233567"/>
                  </a:lnTo>
                  <a:lnTo>
                    <a:pt x="233567" y="265355"/>
                  </a:lnTo>
                  <a:lnTo>
                    <a:pt x="193256" y="286201"/>
                  </a:lnTo>
                  <a:lnTo>
                    <a:pt x="146844" y="293687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138823" y="4298719"/>
              <a:ext cx="2163445" cy="1762760"/>
            </a:xfrm>
            <a:custGeom>
              <a:rect l="l" t="t" r="r" b="b"/>
              <a:pathLst>
                <a:path w="2163445" h="1762760">
                  <a:moveTo>
                    <a:pt x="196429" y="580031"/>
                  </a:moveTo>
                  <a:lnTo>
                    <a:pt x="193307" y="529168"/>
                  </a:lnTo>
                  <a:lnTo>
                    <a:pt x="196282" y="479483"/>
                  </a:lnTo>
                  <a:lnTo>
                    <a:pt x="205009" y="431480"/>
                  </a:lnTo>
                  <a:lnTo>
                    <a:pt x="219144" y="385661"/>
                  </a:lnTo>
                  <a:lnTo>
                    <a:pt x="238342" y="342529"/>
                  </a:lnTo>
                  <a:lnTo>
                    <a:pt x="262259" y="302586"/>
                  </a:lnTo>
                  <a:lnTo>
                    <a:pt x="290551" y="266336"/>
                  </a:lnTo>
                  <a:lnTo>
                    <a:pt x="322872" y="234281"/>
                  </a:lnTo>
                  <a:lnTo>
                    <a:pt x="358879" y="206923"/>
                  </a:lnTo>
                  <a:lnTo>
                    <a:pt x="398227" y="184767"/>
                  </a:lnTo>
                  <a:lnTo>
                    <a:pt x="440571" y="168314"/>
                  </a:lnTo>
                  <a:lnTo>
                    <a:pt x="485566" y="158067"/>
                  </a:lnTo>
                  <a:lnTo>
                    <a:pt x="530556" y="154647"/>
                  </a:lnTo>
                  <a:lnTo>
                    <a:pt x="575261" y="157866"/>
                  </a:lnTo>
                  <a:lnTo>
                    <a:pt x="619097" y="167597"/>
                  </a:lnTo>
                  <a:lnTo>
                    <a:pt x="661479" y="183708"/>
                  </a:lnTo>
                  <a:lnTo>
                    <a:pt x="701823" y="206071"/>
                  </a:lnTo>
                  <a:lnTo>
                    <a:pt x="728108" y="161256"/>
                  </a:lnTo>
                  <a:lnTo>
                    <a:pt x="760218" y="123426"/>
                  </a:lnTo>
                  <a:lnTo>
                    <a:pt x="797134" y="92930"/>
                  </a:lnTo>
                  <a:lnTo>
                    <a:pt x="837836" y="70112"/>
                  </a:lnTo>
                  <a:lnTo>
                    <a:pt x="881306" y="55320"/>
                  </a:lnTo>
                  <a:lnTo>
                    <a:pt x="926526" y="48901"/>
                  </a:lnTo>
                  <a:lnTo>
                    <a:pt x="972477" y="51201"/>
                  </a:lnTo>
                  <a:lnTo>
                    <a:pt x="1018141" y="62566"/>
                  </a:lnTo>
                  <a:lnTo>
                    <a:pt x="1062497" y="83343"/>
                  </a:lnTo>
                  <a:lnTo>
                    <a:pt x="1079198" y="94080"/>
                  </a:lnTo>
                  <a:lnTo>
                    <a:pt x="1095136" y="106114"/>
                  </a:lnTo>
                  <a:lnTo>
                    <a:pt x="1110251" y="119395"/>
                  </a:lnTo>
                  <a:lnTo>
                    <a:pt x="1124481" y="133874"/>
                  </a:lnTo>
                  <a:lnTo>
                    <a:pt x="1148088" y="92340"/>
                  </a:lnTo>
                  <a:lnTo>
                    <a:pt x="1177763" y="57915"/>
                  </a:lnTo>
                  <a:lnTo>
                    <a:pt x="1212328" y="31036"/>
                  </a:lnTo>
                  <a:lnTo>
                    <a:pt x="1250604" y="12138"/>
                  </a:lnTo>
                  <a:lnTo>
                    <a:pt x="1291415" y="1661"/>
                  </a:lnTo>
                  <a:lnTo>
                    <a:pt x="1333584" y="41"/>
                  </a:lnTo>
                  <a:lnTo>
                    <a:pt x="1375931" y="7716"/>
                  </a:lnTo>
                  <a:lnTo>
                    <a:pt x="1417282" y="25122"/>
                  </a:lnTo>
                  <a:lnTo>
                    <a:pt x="1438932" y="38888"/>
                  </a:lnTo>
                  <a:lnTo>
                    <a:pt x="1458964" y="55249"/>
                  </a:lnTo>
                  <a:lnTo>
                    <a:pt x="1477192" y="74036"/>
                  </a:lnTo>
                  <a:lnTo>
                    <a:pt x="1493427" y="95074"/>
                  </a:lnTo>
                  <a:lnTo>
                    <a:pt x="1524645" y="60989"/>
                  </a:lnTo>
                  <a:lnTo>
                    <a:pt x="1559825" y="34351"/>
                  </a:lnTo>
                  <a:lnTo>
                    <a:pt x="1598001" y="15248"/>
                  </a:lnTo>
                  <a:lnTo>
                    <a:pt x="1638205" y="3768"/>
                  </a:lnTo>
                  <a:lnTo>
                    <a:pt x="1679469" y="0"/>
                  </a:lnTo>
                  <a:lnTo>
                    <a:pt x="1720828" y="4030"/>
                  </a:lnTo>
                  <a:lnTo>
                    <a:pt x="1761314" y="15949"/>
                  </a:lnTo>
                  <a:lnTo>
                    <a:pt x="1799959" y="35844"/>
                  </a:lnTo>
                  <a:lnTo>
                    <a:pt x="1835799" y="63804"/>
                  </a:lnTo>
                  <a:lnTo>
                    <a:pt x="1865352" y="96808"/>
                  </a:lnTo>
                  <a:lnTo>
                    <a:pt x="1889180" y="134659"/>
                  </a:lnTo>
                  <a:lnTo>
                    <a:pt x="1906818" y="176462"/>
                  </a:lnTo>
                  <a:lnTo>
                    <a:pt x="1917799" y="221323"/>
                  </a:lnTo>
                  <a:lnTo>
                    <a:pt x="1958625" y="237711"/>
                  </a:lnTo>
                  <a:lnTo>
                    <a:pt x="1995569" y="260551"/>
                  </a:lnTo>
                  <a:lnTo>
                    <a:pt x="2028245" y="289091"/>
                  </a:lnTo>
                  <a:lnTo>
                    <a:pt x="2056267" y="322581"/>
                  </a:lnTo>
                  <a:lnTo>
                    <a:pt x="2079250" y="360273"/>
                  </a:lnTo>
                  <a:lnTo>
                    <a:pt x="2096808" y="401417"/>
                  </a:lnTo>
                  <a:lnTo>
                    <a:pt x="2108555" y="445261"/>
                  </a:lnTo>
                  <a:lnTo>
                    <a:pt x="2114106" y="491058"/>
                  </a:lnTo>
                  <a:lnTo>
                    <a:pt x="2113075" y="538056"/>
                  </a:lnTo>
                  <a:lnTo>
                    <a:pt x="2105077" y="585506"/>
                  </a:lnTo>
                  <a:lnTo>
                    <a:pt x="2102482" y="595422"/>
                  </a:lnTo>
                  <a:lnTo>
                    <a:pt x="2099579" y="605229"/>
                  </a:lnTo>
                  <a:lnTo>
                    <a:pt x="2096371" y="614917"/>
                  </a:lnTo>
                  <a:lnTo>
                    <a:pt x="2092861" y="624478"/>
                  </a:lnTo>
                  <a:lnTo>
                    <a:pt x="2118415" y="667041"/>
                  </a:lnTo>
                  <a:lnTo>
                    <a:pt x="2138131" y="711950"/>
                  </a:lnTo>
                  <a:lnTo>
                    <a:pt x="2152083" y="758577"/>
                  </a:lnTo>
                  <a:lnTo>
                    <a:pt x="2160345" y="806292"/>
                  </a:lnTo>
                  <a:lnTo>
                    <a:pt x="2162992" y="854468"/>
                  </a:lnTo>
                  <a:lnTo>
                    <a:pt x="2160099" y="902477"/>
                  </a:lnTo>
                  <a:lnTo>
                    <a:pt x="2151738" y="949689"/>
                  </a:lnTo>
                  <a:lnTo>
                    <a:pt x="2137985" y="995478"/>
                  </a:lnTo>
                  <a:lnTo>
                    <a:pt x="2118914" y="1039213"/>
                  </a:lnTo>
                  <a:lnTo>
                    <a:pt x="2094599" y="1080268"/>
                  </a:lnTo>
                  <a:lnTo>
                    <a:pt x="2065114" y="1118013"/>
                  </a:lnTo>
                  <a:lnTo>
                    <a:pt x="2030533" y="1151821"/>
                  </a:lnTo>
                  <a:lnTo>
                    <a:pt x="1994397" y="1178718"/>
                  </a:lnTo>
                  <a:lnTo>
                    <a:pt x="1955617" y="1200176"/>
                  </a:lnTo>
                  <a:lnTo>
                    <a:pt x="1914686" y="1215966"/>
                  </a:lnTo>
                  <a:lnTo>
                    <a:pt x="1872100" y="1225857"/>
                  </a:lnTo>
                  <a:lnTo>
                    <a:pt x="1867936" y="1277872"/>
                  </a:lnTo>
                  <a:lnTo>
                    <a:pt x="1856616" y="1327149"/>
                  </a:lnTo>
                  <a:lnTo>
                    <a:pt x="1838739" y="1373034"/>
                  </a:lnTo>
                  <a:lnTo>
                    <a:pt x="1814906" y="1414870"/>
                  </a:lnTo>
                  <a:lnTo>
                    <a:pt x="1785718" y="1452002"/>
                  </a:lnTo>
                  <a:lnTo>
                    <a:pt x="1751775" y="1483775"/>
                  </a:lnTo>
                  <a:lnTo>
                    <a:pt x="1713677" y="1509533"/>
                  </a:lnTo>
                  <a:lnTo>
                    <a:pt x="1672024" y="1528621"/>
                  </a:lnTo>
                  <a:lnTo>
                    <a:pt x="1627418" y="1540384"/>
                  </a:lnTo>
                  <a:lnTo>
                    <a:pt x="1580459" y="1544166"/>
                  </a:lnTo>
                  <a:lnTo>
                    <a:pt x="1540728" y="1540769"/>
                  </a:lnTo>
                  <a:lnTo>
                    <a:pt x="1501973" y="1531407"/>
                  </a:lnTo>
                  <a:lnTo>
                    <a:pt x="1464737" y="1516255"/>
                  </a:lnTo>
                  <a:lnTo>
                    <a:pt x="1429562" y="1495488"/>
                  </a:lnTo>
                  <a:lnTo>
                    <a:pt x="1413333" y="1543309"/>
                  </a:lnTo>
                  <a:lnTo>
                    <a:pt x="1392002" y="1587232"/>
                  </a:lnTo>
                  <a:lnTo>
                    <a:pt x="1366072" y="1626958"/>
                  </a:lnTo>
                  <a:lnTo>
                    <a:pt x="1336044" y="1662189"/>
                  </a:lnTo>
                  <a:lnTo>
                    <a:pt x="1302420" y="1692624"/>
                  </a:lnTo>
                  <a:lnTo>
                    <a:pt x="1265702" y="1717966"/>
                  </a:lnTo>
                  <a:lnTo>
                    <a:pt x="1226391" y="1737915"/>
                  </a:lnTo>
                  <a:lnTo>
                    <a:pt x="1184988" y="1752173"/>
                  </a:lnTo>
                  <a:lnTo>
                    <a:pt x="1141997" y="1760441"/>
                  </a:lnTo>
                  <a:lnTo>
                    <a:pt x="1097917" y="1762419"/>
                  </a:lnTo>
                  <a:lnTo>
                    <a:pt x="1053251" y="1757810"/>
                  </a:lnTo>
                  <a:lnTo>
                    <a:pt x="1008502" y="1746313"/>
                  </a:lnTo>
                  <a:lnTo>
                    <a:pt x="964926" y="1727887"/>
                  </a:lnTo>
                  <a:lnTo>
                    <a:pt x="924321" y="1703152"/>
                  </a:lnTo>
                  <a:lnTo>
                    <a:pt x="887216" y="1672545"/>
                  </a:lnTo>
                  <a:lnTo>
                    <a:pt x="854139" y="1636502"/>
                  </a:lnTo>
                  <a:lnTo>
                    <a:pt x="825621" y="1595459"/>
                  </a:lnTo>
                  <a:lnTo>
                    <a:pt x="785690" y="1618818"/>
                  </a:lnTo>
                  <a:lnTo>
                    <a:pt x="744490" y="1636526"/>
                  </a:lnTo>
                  <a:lnTo>
                    <a:pt x="702418" y="1648695"/>
                  </a:lnTo>
                  <a:lnTo>
                    <a:pt x="659872" y="1655433"/>
                  </a:lnTo>
                  <a:lnTo>
                    <a:pt x="617249" y="1656852"/>
                  </a:lnTo>
                  <a:lnTo>
                    <a:pt x="574947" y="1653061"/>
                  </a:lnTo>
                  <a:lnTo>
                    <a:pt x="533363" y="1644172"/>
                  </a:lnTo>
                  <a:lnTo>
                    <a:pt x="492895" y="1630294"/>
                  </a:lnTo>
                  <a:lnTo>
                    <a:pt x="453940" y="1611537"/>
                  </a:lnTo>
                  <a:lnTo>
                    <a:pt x="416896" y="1588012"/>
                  </a:lnTo>
                  <a:lnTo>
                    <a:pt x="382160" y="1559830"/>
                  </a:lnTo>
                  <a:lnTo>
                    <a:pt x="350131" y="1527100"/>
                  </a:lnTo>
                  <a:lnTo>
                    <a:pt x="321205" y="1489933"/>
                  </a:lnTo>
                  <a:lnTo>
                    <a:pt x="295780" y="1448440"/>
                  </a:lnTo>
                  <a:lnTo>
                    <a:pt x="294395" y="1445874"/>
                  </a:lnTo>
                  <a:lnTo>
                    <a:pt x="293035" y="1443293"/>
                  </a:lnTo>
                  <a:lnTo>
                    <a:pt x="291698" y="1440696"/>
                  </a:lnTo>
                  <a:lnTo>
                    <a:pt x="247535" y="1441495"/>
                  </a:lnTo>
                  <a:lnTo>
                    <a:pt x="205401" y="1432808"/>
                  </a:lnTo>
                  <a:lnTo>
                    <a:pt x="166269" y="1415483"/>
                  </a:lnTo>
                  <a:lnTo>
                    <a:pt x="131113" y="1390372"/>
                  </a:lnTo>
                  <a:lnTo>
                    <a:pt x="100906" y="1358326"/>
                  </a:lnTo>
                  <a:lnTo>
                    <a:pt x="76620" y="1320195"/>
                  </a:lnTo>
                  <a:lnTo>
                    <a:pt x="59229" y="1276832"/>
                  </a:lnTo>
                  <a:lnTo>
                    <a:pt x="49707" y="1229086"/>
                  </a:lnTo>
                  <a:lnTo>
                    <a:pt x="49345" y="1176435"/>
                  </a:lnTo>
                  <a:lnTo>
                    <a:pt x="59136" y="1125525"/>
                  </a:lnTo>
                  <a:lnTo>
                    <a:pt x="78555" y="1078121"/>
                  </a:lnTo>
                  <a:lnTo>
                    <a:pt x="107078" y="1035987"/>
                  </a:lnTo>
                  <a:lnTo>
                    <a:pt x="71516" y="1007038"/>
                  </a:lnTo>
                  <a:lnTo>
                    <a:pt x="42716" y="971843"/>
                  </a:lnTo>
                  <a:lnTo>
                    <a:pt x="20988" y="931734"/>
                  </a:lnTo>
                  <a:lnTo>
                    <a:pt x="6645" y="888046"/>
                  </a:lnTo>
                  <a:lnTo>
                    <a:pt x="0" y="842113"/>
                  </a:lnTo>
                  <a:lnTo>
                    <a:pt x="1364" y="795270"/>
                  </a:lnTo>
                  <a:lnTo>
                    <a:pt x="11051" y="748850"/>
                  </a:lnTo>
                  <a:lnTo>
                    <a:pt x="29373" y="704188"/>
                  </a:lnTo>
                  <a:lnTo>
                    <a:pt x="60266" y="658632"/>
                  </a:lnTo>
                  <a:lnTo>
                    <a:pt x="99282" y="622821"/>
                  </a:lnTo>
                  <a:lnTo>
                    <a:pt x="144651" y="598025"/>
                  </a:lnTo>
                  <a:lnTo>
                    <a:pt x="194604" y="585515"/>
                  </a:lnTo>
                  <a:lnTo>
                    <a:pt x="196429" y="580031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304203" y="6483643"/>
              <a:ext cx="107420" cy="10742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099554" y="6248019"/>
              <a:ext cx="205316" cy="20531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248223" y="4388066"/>
              <a:ext cx="1982470" cy="1847850"/>
            </a:xfrm>
            <a:custGeom>
              <a:rect l="l" t="t" r="r" b="b"/>
              <a:pathLst>
                <a:path w="1982470" h="1847850">
                  <a:moveTo>
                    <a:pt x="1882428" y="1700758"/>
                  </a:moveTo>
                  <a:lnTo>
                    <a:pt x="1874942" y="1747173"/>
                  </a:lnTo>
                  <a:lnTo>
                    <a:pt x="1854096" y="1787483"/>
                  </a:lnTo>
                  <a:lnTo>
                    <a:pt x="1822308" y="1819270"/>
                  </a:lnTo>
                  <a:lnTo>
                    <a:pt x="1781998" y="1840116"/>
                  </a:lnTo>
                  <a:lnTo>
                    <a:pt x="1735585" y="1847602"/>
                  </a:lnTo>
                  <a:lnTo>
                    <a:pt x="1689171" y="1840116"/>
                  </a:lnTo>
                  <a:lnTo>
                    <a:pt x="1648861" y="1819270"/>
                  </a:lnTo>
                  <a:lnTo>
                    <a:pt x="1617073" y="1787483"/>
                  </a:lnTo>
                  <a:lnTo>
                    <a:pt x="1596227" y="1747173"/>
                  </a:lnTo>
                  <a:lnTo>
                    <a:pt x="1588741" y="1700759"/>
                  </a:lnTo>
                  <a:lnTo>
                    <a:pt x="1596227" y="1654345"/>
                  </a:lnTo>
                  <a:lnTo>
                    <a:pt x="1617073" y="1614035"/>
                  </a:lnTo>
                  <a:lnTo>
                    <a:pt x="1648860" y="1582247"/>
                  </a:lnTo>
                  <a:lnTo>
                    <a:pt x="1689170" y="1561401"/>
                  </a:lnTo>
                  <a:lnTo>
                    <a:pt x="1735584" y="1553915"/>
                  </a:lnTo>
                  <a:lnTo>
                    <a:pt x="1781998" y="1561401"/>
                  </a:lnTo>
                  <a:lnTo>
                    <a:pt x="1822308" y="1582247"/>
                  </a:lnTo>
                  <a:lnTo>
                    <a:pt x="1854096" y="1614035"/>
                  </a:lnTo>
                  <a:lnTo>
                    <a:pt x="1874942" y="1654345"/>
                  </a:lnTo>
                  <a:lnTo>
                    <a:pt x="1882428" y="1700758"/>
                  </a:lnTo>
                  <a:close/>
                </a:path>
                <a:path w="1982470" h="1847850">
                  <a:moveTo>
                    <a:pt x="126690" y="972291"/>
                  </a:moveTo>
                  <a:lnTo>
                    <a:pt x="93623" y="972349"/>
                  </a:lnTo>
                  <a:lnTo>
                    <a:pt x="61115" y="966855"/>
                  </a:lnTo>
                  <a:lnTo>
                    <a:pt x="29722" y="955951"/>
                  </a:lnTo>
                  <a:lnTo>
                    <a:pt x="0" y="939781"/>
                  </a:lnTo>
                </a:path>
                <a:path w="1982470" h="1847850">
                  <a:moveTo>
                    <a:pt x="238470" y="1328060"/>
                  </a:moveTo>
                  <a:lnTo>
                    <a:pt x="224982" y="1333459"/>
                  </a:lnTo>
                  <a:lnTo>
                    <a:pt x="211218" y="1337860"/>
                  </a:lnTo>
                  <a:lnTo>
                    <a:pt x="197222" y="1341251"/>
                  </a:lnTo>
                  <a:lnTo>
                    <a:pt x="183041" y="1343619"/>
                  </a:lnTo>
                </a:path>
                <a:path w="1982470" h="1847850">
                  <a:moveTo>
                    <a:pt x="716100" y="1499011"/>
                  </a:moveTo>
                  <a:lnTo>
                    <a:pt x="706482" y="1482031"/>
                  </a:lnTo>
                  <a:lnTo>
                    <a:pt x="697698" y="1464516"/>
                  </a:lnTo>
                  <a:lnTo>
                    <a:pt x="689765" y="1446505"/>
                  </a:lnTo>
                  <a:lnTo>
                    <a:pt x="682702" y="1428036"/>
                  </a:lnTo>
                </a:path>
                <a:path w="1982470" h="1847850">
                  <a:moveTo>
                    <a:pt x="1333719" y="1322023"/>
                  </a:moveTo>
                  <a:lnTo>
                    <a:pt x="1331776" y="1341767"/>
                  </a:lnTo>
                  <a:lnTo>
                    <a:pt x="1328901" y="1361355"/>
                  </a:lnTo>
                  <a:lnTo>
                    <a:pt x="1325101" y="1380747"/>
                  </a:lnTo>
                  <a:lnTo>
                    <a:pt x="1320383" y="1399902"/>
                  </a:lnTo>
                </a:path>
                <a:path w="1982470" h="1847850">
                  <a:moveTo>
                    <a:pt x="1598890" y="840825"/>
                  </a:moveTo>
                  <a:lnTo>
                    <a:pt x="1639509" y="867511"/>
                  </a:lnTo>
                  <a:lnTo>
                    <a:pt x="1675125" y="900580"/>
                  </a:lnTo>
                  <a:lnTo>
                    <a:pt x="1705261" y="939180"/>
                  </a:lnTo>
                  <a:lnTo>
                    <a:pt x="1729442" y="982462"/>
                  </a:lnTo>
                  <a:lnTo>
                    <a:pt x="1747194" y="1029574"/>
                  </a:lnTo>
                  <a:lnTo>
                    <a:pt x="1758040" y="1079666"/>
                  </a:lnTo>
                  <a:lnTo>
                    <a:pt x="1761506" y="1131886"/>
                  </a:lnTo>
                </a:path>
                <a:path w="1982470" h="1847850">
                  <a:moveTo>
                    <a:pt x="1982445" y="530821"/>
                  </a:moveTo>
                  <a:lnTo>
                    <a:pt x="1968697" y="561467"/>
                  </a:lnTo>
                  <a:lnTo>
                    <a:pt x="1951924" y="590056"/>
                  </a:lnTo>
                  <a:lnTo>
                    <a:pt x="1932310" y="616312"/>
                  </a:lnTo>
                  <a:lnTo>
                    <a:pt x="1910036" y="639962"/>
                  </a:lnTo>
                </a:path>
                <a:path w="1982470" h="1847850">
                  <a:moveTo>
                    <a:pt x="1808697" y="125858"/>
                  </a:moveTo>
                  <a:lnTo>
                    <a:pt x="1810493" y="138657"/>
                  </a:lnTo>
                  <a:lnTo>
                    <a:pt x="1811730" y="151529"/>
                  </a:lnTo>
                  <a:lnTo>
                    <a:pt x="1812406" y="164452"/>
                  </a:lnTo>
                  <a:lnTo>
                    <a:pt x="1812520" y="177403"/>
                  </a:lnTo>
                </a:path>
                <a:path w="1982470" h="1847850">
                  <a:moveTo>
                    <a:pt x="1346271" y="65734"/>
                  </a:moveTo>
                  <a:lnTo>
                    <a:pt x="1353915" y="48217"/>
                  </a:lnTo>
                  <a:lnTo>
                    <a:pt x="1362669" y="31380"/>
                  </a:lnTo>
                  <a:lnTo>
                    <a:pt x="1372498" y="15285"/>
                  </a:lnTo>
                  <a:lnTo>
                    <a:pt x="1383365" y="0"/>
                  </a:lnTo>
                </a:path>
                <a:path w="1982470" h="1847850">
                  <a:moveTo>
                    <a:pt x="999327" y="97061"/>
                  </a:moveTo>
                  <a:lnTo>
                    <a:pt x="1002621" y="82443"/>
                  </a:lnTo>
                  <a:lnTo>
                    <a:pt x="1006723" y="68095"/>
                  </a:lnTo>
                  <a:lnTo>
                    <a:pt x="1011617" y="54056"/>
                  </a:lnTo>
                  <a:lnTo>
                    <a:pt x="1017293" y="40370"/>
                  </a:lnTo>
                </a:path>
                <a:path w="1982470" h="1847850">
                  <a:moveTo>
                    <a:pt x="592166" y="116314"/>
                  </a:moveTo>
                  <a:lnTo>
                    <a:pt x="609525" y="128402"/>
                  </a:lnTo>
                  <a:lnTo>
                    <a:pt x="626177" y="141623"/>
                  </a:lnTo>
                  <a:lnTo>
                    <a:pt x="642076" y="155940"/>
                  </a:lnTo>
                  <a:lnTo>
                    <a:pt x="657177" y="171314"/>
                  </a:lnTo>
                </a:path>
                <a:path w="1982470" h="1847850">
                  <a:moveTo>
                    <a:pt x="98382" y="548565"/>
                  </a:moveTo>
                  <a:lnTo>
                    <a:pt x="94774" y="534294"/>
                  </a:lnTo>
                  <a:lnTo>
                    <a:pt x="91678" y="519881"/>
                  </a:lnTo>
                  <a:lnTo>
                    <a:pt x="89098" y="505344"/>
                  </a:lnTo>
                  <a:lnTo>
                    <a:pt x="87036" y="49069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4673773" y="4598877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多一种人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34841" cy="655113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162560" marR="302260">
              <a:lnSpc>
                <a:spcPct val="100000"/>
              </a:lnSpc>
              <a:spcBef>
                <a:spcPts val="434"/>
              </a:spcBef>
            </a:pPr>
            <a:r>
              <a:rPr sz="2400" b="1" spc="-5">
                <a:latin typeface="Microsoft JhengHei"/>
                <a:cs typeface="Microsoft JhengHei"/>
              </a:rPr>
              <a:t>要想让梦想成为现实，我们要做旳第一件事</a:t>
            </a:r>
            <a:r>
              <a:rPr sz="2400" b="1" spc="-15">
                <a:latin typeface="Microsoft JhengHei"/>
                <a:cs typeface="Microsoft JhengHei"/>
              </a:rPr>
              <a:t>是什么？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134107" y="4366320"/>
            <a:ext cx="2275840" cy="2223135"/>
            <a:chOff x="4134107" y="4366320"/>
            <a:chExt cx="2275840" cy="2223135"/>
          </a:xfrm>
        </p:grpSpPr>
        <p:sp>
          <p:nvSpPr>
            <p:cNvPr id="6" name="object 6"/>
            <p:cNvSpPr/>
            <p:nvPr/>
          </p:nvSpPr>
          <p:spPr>
            <a:xfrm>
              <a:off x="4138870" y="4371083"/>
              <a:ext cx="2090420" cy="1690370"/>
            </a:xfrm>
            <a:custGeom>
              <a:rect l="l" t="t" r="r" b="b"/>
              <a:pathLst>
                <a:path w="2090420" h="1690370">
                  <a:moveTo>
                    <a:pt x="1824850" y="128733"/>
                  </a:moveTo>
                  <a:lnTo>
                    <a:pt x="1086473" y="128733"/>
                  </a:lnTo>
                  <a:lnTo>
                    <a:pt x="1113047" y="83780"/>
                  </a:lnTo>
                  <a:lnTo>
                    <a:pt x="1147065" y="47804"/>
                  </a:lnTo>
                  <a:lnTo>
                    <a:pt x="1186828" y="21432"/>
                  </a:lnTo>
                  <a:lnTo>
                    <a:pt x="1230640" y="5288"/>
                  </a:lnTo>
                  <a:lnTo>
                    <a:pt x="1276801" y="0"/>
                  </a:lnTo>
                  <a:lnTo>
                    <a:pt x="1323613" y="6191"/>
                  </a:lnTo>
                  <a:lnTo>
                    <a:pt x="1369378" y="24488"/>
                  </a:lnTo>
                  <a:lnTo>
                    <a:pt x="1409719" y="53435"/>
                  </a:lnTo>
                  <a:lnTo>
                    <a:pt x="1442949" y="91541"/>
                  </a:lnTo>
                  <a:lnTo>
                    <a:pt x="1800804" y="91541"/>
                  </a:lnTo>
                  <a:lnTo>
                    <a:pt x="1802304" y="93203"/>
                  </a:lnTo>
                  <a:lnTo>
                    <a:pt x="1824850" y="128733"/>
                  </a:lnTo>
                  <a:close/>
                </a:path>
                <a:path w="2090420" h="1690370">
                  <a:moveTo>
                    <a:pt x="1800804" y="91541"/>
                  </a:moveTo>
                  <a:lnTo>
                    <a:pt x="1442949" y="91540"/>
                  </a:lnTo>
                  <a:lnTo>
                    <a:pt x="1477172" y="55285"/>
                  </a:lnTo>
                  <a:lnTo>
                    <a:pt x="1516091" y="28076"/>
                  </a:lnTo>
                  <a:lnTo>
                    <a:pt x="1558377" y="10036"/>
                  </a:lnTo>
                  <a:lnTo>
                    <a:pt x="1602699" y="1283"/>
                  </a:lnTo>
                  <a:lnTo>
                    <a:pt x="1647728" y="1940"/>
                  </a:lnTo>
                  <a:lnTo>
                    <a:pt x="1692133" y="12125"/>
                  </a:lnTo>
                  <a:lnTo>
                    <a:pt x="1734584" y="31961"/>
                  </a:lnTo>
                  <a:lnTo>
                    <a:pt x="1773750" y="61567"/>
                  </a:lnTo>
                  <a:lnTo>
                    <a:pt x="1800804" y="91541"/>
                  </a:lnTo>
                  <a:close/>
                </a:path>
                <a:path w="2090420" h="1690370">
                  <a:moveTo>
                    <a:pt x="1849372" y="197939"/>
                  </a:moveTo>
                  <a:lnTo>
                    <a:pt x="678101" y="197939"/>
                  </a:lnTo>
                  <a:lnTo>
                    <a:pt x="703498" y="154980"/>
                  </a:lnTo>
                  <a:lnTo>
                    <a:pt x="734523" y="118719"/>
                  </a:lnTo>
                  <a:lnTo>
                    <a:pt x="770191" y="89486"/>
                  </a:lnTo>
                  <a:lnTo>
                    <a:pt x="809517" y="67614"/>
                  </a:lnTo>
                  <a:lnTo>
                    <a:pt x="851518" y="53435"/>
                  </a:lnTo>
                  <a:lnTo>
                    <a:pt x="895210" y="47282"/>
                  </a:lnTo>
                  <a:lnTo>
                    <a:pt x="939608" y="49486"/>
                  </a:lnTo>
                  <a:lnTo>
                    <a:pt x="983728" y="60381"/>
                  </a:lnTo>
                  <a:lnTo>
                    <a:pt x="1026586" y="80297"/>
                  </a:lnTo>
                  <a:lnTo>
                    <a:pt x="1058121" y="102124"/>
                  </a:lnTo>
                  <a:lnTo>
                    <a:pt x="1086474" y="128733"/>
                  </a:lnTo>
                  <a:lnTo>
                    <a:pt x="1824850" y="128733"/>
                  </a:lnTo>
                  <a:lnTo>
                    <a:pt x="1825327" y="129485"/>
                  </a:lnTo>
                  <a:lnTo>
                    <a:pt x="1842369" y="169556"/>
                  </a:lnTo>
                  <a:lnTo>
                    <a:pt x="1849372" y="197939"/>
                  </a:lnTo>
                  <a:close/>
                </a:path>
                <a:path w="2090420" h="1690370">
                  <a:moveTo>
                    <a:pt x="239168" y="1382166"/>
                  </a:moveTo>
                  <a:lnTo>
                    <a:pt x="198458" y="1373838"/>
                  </a:lnTo>
                  <a:lnTo>
                    <a:pt x="160649" y="1357231"/>
                  </a:lnTo>
                  <a:lnTo>
                    <a:pt x="126681" y="1333161"/>
                  </a:lnTo>
                  <a:lnTo>
                    <a:pt x="97495" y="1302443"/>
                  </a:lnTo>
                  <a:lnTo>
                    <a:pt x="74030" y="1265892"/>
                  </a:lnTo>
                  <a:lnTo>
                    <a:pt x="57227" y="1224326"/>
                  </a:lnTo>
                  <a:lnTo>
                    <a:pt x="48026" y="1178558"/>
                  </a:lnTo>
                  <a:lnTo>
                    <a:pt x="47677" y="1128090"/>
                  </a:lnTo>
                  <a:lnTo>
                    <a:pt x="57137" y="1079290"/>
                  </a:lnTo>
                  <a:lnTo>
                    <a:pt x="75900" y="1033850"/>
                  </a:lnTo>
                  <a:lnTo>
                    <a:pt x="103459" y="993462"/>
                  </a:lnTo>
                  <a:lnTo>
                    <a:pt x="69099" y="965713"/>
                  </a:lnTo>
                  <a:lnTo>
                    <a:pt x="41272" y="931976"/>
                  </a:lnTo>
                  <a:lnTo>
                    <a:pt x="20279" y="893529"/>
                  </a:lnTo>
                  <a:lnTo>
                    <a:pt x="6420" y="851652"/>
                  </a:lnTo>
                  <a:lnTo>
                    <a:pt x="0" y="807623"/>
                  </a:lnTo>
                  <a:lnTo>
                    <a:pt x="1318" y="762721"/>
                  </a:lnTo>
                  <a:lnTo>
                    <a:pt x="10678" y="718225"/>
                  </a:lnTo>
                  <a:lnTo>
                    <a:pt x="28380" y="675414"/>
                  </a:lnTo>
                  <a:lnTo>
                    <a:pt x="58229" y="631746"/>
                  </a:lnTo>
                  <a:lnTo>
                    <a:pt x="95926" y="597419"/>
                  </a:lnTo>
                  <a:lnTo>
                    <a:pt x="139762" y="573650"/>
                  </a:lnTo>
                  <a:lnTo>
                    <a:pt x="188030" y="561649"/>
                  </a:lnTo>
                  <a:lnTo>
                    <a:pt x="189789" y="556402"/>
                  </a:lnTo>
                  <a:lnTo>
                    <a:pt x="186773" y="507646"/>
                  </a:lnTo>
                  <a:lnTo>
                    <a:pt x="189647" y="460021"/>
                  </a:lnTo>
                  <a:lnTo>
                    <a:pt x="198079" y="414007"/>
                  </a:lnTo>
                  <a:lnTo>
                    <a:pt x="211736" y="370086"/>
                  </a:lnTo>
                  <a:lnTo>
                    <a:pt x="230286" y="328741"/>
                  </a:lnTo>
                  <a:lnTo>
                    <a:pt x="253395" y="290454"/>
                  </a:lnTo>
                  <a:lnTo>
                    <a:pt x="280730" y="255706"/>
                  </a:lnTo>
                  <a:lnTo>
                    <a:pt x="311959" y="224979"/>
                  </a:lnTo>
                  <a:lnTo>
                    <a:pt x="346749" y="198756"/>
                  </a:lnTo>
                  <a:lnTo>
                    <a:pt x="384766" y="177518"/>
                  </a:lnTo>
                  <a:lnTo>
                    <a:pt x="425679" y="161747"/>
                  </a:lnTo>
                  <a:lnTo>
                    <a:pt x="469154" y="151924"/>
                  </a:lnTo>
                  <a:lnTo>
                    <a:pt x="523469" y="148825"/>
                  </a:lnTo>
                  <a:lnTo>
                    <a:pt x="577135" y="155623"/>
                  </a:lnTo>
                  <a:lnTo>
                    <a:pt x="629046" y="172075"/>
                  </a:lnTo>
                  <a:lnTo>
                    <a:pt x="678101" y="197939"/>
                  </a:lnTo>
                  <a:lnTo>
                    <a:pt x="1849372" y="197939"/>
                  </a:lnTo>
                  <a:lnTo>
                    <a:pt x="1852978" y="212557"/>
                  </a:lnTo>
                  <a:lnTo>
                    <a:pt x="1896583" y="230407"/>
                  </a:lnTo>
                  <a:lnTo>
                    <a:pt x="1935506" y="255792"/>
                  </a:lnTo>
                  <a:lnTo>
                    <a:pt x="1969235" y="287726"/>
                  </a:lnTo>
                  <a:lnTo>
                    <a:pt x="1997259" y="325223"/>
                  </a:lnTo>
                  <a:lnTo>
                    <a:pt x="2019068" y="367297"/>
                  </a:lnTo>
                  <a:lnTo>
                    <a:pt x="2034151" y="412963"/>
                  </a:lnTo>
                  <a:lnTo>
                    <a:pt x="2041995" y="461234"/>
                  </a:lnTo>
                  <a:lnTo>
                    <a:pt x="2042091" y="511125"/>
                  </a:lnTo>
                  <a:lnTo>
                    <a:pt x="2033925" y="561658"/>
                  </a:lnTo>
                  <a:lnTo>
                    <a:pt x="2031420" y="571154"/>
                  </a:lnTo>
                  <a:lnTo>
                    <a:pt x="2028615" y="580554"/>
                  </a:lnTo>
                  <a:lnTo>
                    <a:pt x="2025516" y="589841"/>
                  </a:lnTo>
                  <a:lnTo>
                    <a:pt x="2022124" y="599006"/>
                  </a:lnTo>
                  <a:lnTo>
                    <a:pt x="2046814" y="639805"/>
                  </a:lnTo>
                  <a:lnTo>
                    <a:pt x="2065863" y="682853"/>
                  </a:lnTo>
                  <a:lnTo>
                    <a:pt x="2079344" y="727547"/>
                  </a:lnTo>
                  <a:lnTo>
                    <a:pt x="2087327" y="773285"/>
                  </a:lnTo>
                  <a:lnTo>
                    <a:pt x="2089885" y="819464"/>
                  </a:lnTo>
                  <a:lnTo>
                    <a:pt x="2087089" y="865483"/>
                  </a:lnTo>
                  <a:lnTo>
                    <a:pt x="2079011" y="910739"/>
                  </a:lnTo>
                  <a:lnTo>
                    <a:pt x="2065723" y="954630"/>
                  </a:lnTo>
                  <a:lnTo>
                    <a:pt x="2047296" y="996553"/>
                  </a:lnTo>
                  <a:lnTo>
                    <a:pt x="2023803" y="1035907"/>
                  </a:lnTo>
                  <a:lnTo>
                    <a:pt x="1995314" y="1072088"/>
                  </a:lnTo>
                  <a:lnTo>
                    <a:pt x="1961903" y="1104495"/>
                  </a:lnTo>
                  <a:lnTo>
                    <a:pt x="1926988" y="1130276"/>
                  </a:lnTo>
                  <a:lnTo>
                    <a:pt x="1889518" y="1150845"/>
                  </a:lnTo>
                  <a:lnTo>
                    <a:pt x="1849971" y="1165981"/>
                  </a:lnTo>
                  <a:lnTo>
                    <a:pt x="1808824" y="1175462"/>
                  </a:lnTo>
                  <a:lnTo>
                    <a:pt x="1804801" y="1225322"/>
                  </a:lnTo>
                  <a:lnTo>
                    <a:pt x="1793864" y="1272557"/>
                  </a:lnTo>
                  <a:lnTo>
                    <a:pt x="1776591" y="1316540"/>
                  </a:lnTo>
                  <a:lnTo>
                    <a:pt x="1753564" y="1356642"/>
                  </a:lnTo>
                  <a:lnTo>
                    <a:pt x="1733949" y="1381399"/>
                  </a:lnTo>
                  <a:lnTo>
                    <a:pt x="281839" y="1381399"/>
                  </a:lnTo>
                  <a:lnTo>
                    <a:pt x="239168" y="1382166"/>
                  </a:lnTo>
                  <a:close/>
                </a:path>
                <a:path w="2090420" h="1690370">
                  <a:moveTo>
                    <a:pt x="624887" y="1588193"/>
                  </a:moveTo>
                  <a:lnTo>
                    <a:pt x="580608" y="1587784"/>
                  </a:lnTo>
                  <a:lnTo>
                    <a:pt x="536860" y="1581631"/>
                  </a:lnTo>
                  <a:lnTo>
                    <a:pt x="494122" y="1569866"/>
                  </a:lnTo>
                  <a:lnTo>
                    <a:pt x="452875" y="1552622"/>
                  </a:lnTo>
                  <a:lnTo>
                    <a:pt x="413597" y="1530029"/>
                  </a:lnTo>
                  <a:lnTo>
                    <a:pt x="376769" y="1502220"/>
                  </a:lnTo>
                  <a:lnTo>
                    <a:pt x="342871" y="1469328"/>
                  </a:lnTo>
                  <a:lnTo>
                    <a:pt x="312382" y="1431485"/>
                  </a:lnTo>
                  <a:lnTo>
                    <a:pt x="285782" y="1388821"/>
                  </a:lnTo>
                  <a:lnTo>
                    <a:pt x="281839" y="1381399"/>
                  </a:lnTo>
                  <a:lnTo>
                    <a:pt x="1733949" y="1381399"/>
                  </a:lnTo>
                  <a:lnTo>
                    <a:pt x="1725362" y="1392235"/>
                  </a:lnTo>
                  <a:lnTo>
                    <a:pt x="1692566" y="1422691"/>
                  </a:lnTo>
                  <a:lnTo>
                    <a:pt x="1675828" y="1433919"/>
                  </a:lnTo>
                  <a:lnTo>
                    <a:pt x="1381243" y="1433919"/>
                  </a:lnTo>
                  <a:lnTo>
                    <a:pt x="1365563" y="1479759"/>
                  </a:lnTo>
                  <a:lnTo>
                    <a:pt x="1344953" y="1521862"/>
                  </a:lnTo>
                  <a:lnTo>
                    <a:pt x="1339765" y="1529748"/>
                  </a:lnTo>
                  <a:lnTo>
                    <a:pt x="797715" y="1529748"/>
                  </a:lnTo>
                  <a:lnTo>
                    <a:pt x="756110" y="1553636"/>
                  </a:lnTo>
                  <a:lnTo>
                    <a:pt x="713118" y="1571251"/>
                  </a:lnTo>
                  <a:lnTo>
                    <a:pt x="669217" y="1582726"/>
                  </a:lnTo>
                  <a:lnTo>
                    <a:pt x="624887" y="1588193"/>
                  </a:lnTo>
                  <a:close/>
                </a:path>
                <a:path w="2090420" h="1690370">
                  <a:moveTo>
                    <a:pt x="1527041" y="1480581"/>
                  </a:moveTo>
                  <a:lnTo>
                    <a:pt x="1488652" y="1477324"/>
                  </a:lnTo>
                  <a:lnTo>
                    <a:pt x="1451208" y="1468350"/>
                  </a:lnTo>
                  <a:lnTo>
                    <a:pt x="1415230" y="1453826"/>
                  </a:lnTo>
                  <a:lnTo>
                    <a:pt x="1381243" y="1433919"/>
                  </a:lnTo>
                  <a:lnTo>
                    <a:pt x="1675828" y="1433919"/>
                  </a:lnTo>
                  <a:lnTo>
                    <a:pt x="1655756" y="1447382"/>
                  </a:lnTo>
                  <a:lnTo>
                    <a:pt x="1615511" y="1465679"/>
                  </a:lnTo>
                  <a:lnTo>
                    <a:pt x="1572413" y="1476955"/>
                  </a:lnTo>
                  <a:lnTo>
                    <a:pt x="1527041" y="1480581"/>
                  </a:lnTo>
                  <a:close/>
                </a:path>
                <a:path w="2090420" h="1690370">
                  <a:moveTo>
                    <a:pt x="1060808" y="1689789"/>
                  </a:moveTo>
                  <a:lnTo>
                    <a:pt x="1017652" y="1685371"/>
                  </a:lnTo>
                  <a:lnTo>
                    <a:pt x="974415" y="1674351"/>
                  </a:lnTo>
                  <a:lnTo>
                    <a:pt x="932312" y="1656688"/>
                  </a:lnTo>
                  <a:lnTo>
                    <a:pt x="893079" y="1632978"/>
                  </a:lnTo>
                  <a:lnTo>
                    <a:pt x="857228" y="1603639"/>
                  </a:lnTo>
                  <a:lnTo>
                    <a:pt x="825270" y="1569089"/>
                  </a:lnTo>
                  <a:lnTo>
                    <a:pt x="797715" y="1529748"/>
                  </a:lnTo>
                  <a:lnTo>
                    <a:pt x="1339765" y="1529748"/>
                  </a:lnTo>
                  <a:lnTo>
                    <a:pt x="1290887" y="1593712"/>
                  </a:lnTo>
                  <a:lnTo>
                    <a:pt x="1258399" y="1622886"/>
                  </a:lnTo>
                  <a:lnTo>
                    <a:pt x="1222922" y="1647178"/>
                  </a:lnTo>
                  <a:lnTo>
                    <a:pt x="1184939" y="1666300"/>
                  </a:lnTo>
                  <a:lnTo>
                    <a:pt x="1144936" y="1679968"/>
                  </a:lnTo>
                  <a:lnTo>
                    <a:pt x="1103398" y="1687893"/>
                  </a:lnTo>
                  <a:lnTo>
                    <a:pt x="1060808" y="168978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311022" y="6490363"/>
              <a:ext cx="93838" cy="9383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096010" y="6253424"/>
              <a:ext cx="187677" cy="18767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818823" y="5946198"/>
              <a:ext cx="281940" cy="281940"/>
            </a:xfrm>
            <a:custGeom>
              <a:rect l="l" t="t" r="r" b="b"/>
              <a:pathLst>
                <a:path w="281939" h="281939">
                  <a:moveTo>
                    <a:pt x="140758" y="281516"/>
                  </a:moveTo>
                  <a:lnTo>
                    <a:pt x="96267" y="274340"/>
                  </a:lnTo>
                  <a:lnTo>
                    <a:pt x="57628" y="254358"/>
                  </a:lnTo>
                  <a:lnTo>
                    <a:pt x="27158" y="223888"/>
                  </a:lnTo>
                  <a:lnTo>
                    <a:pt x="7175" y="185248"/>
                  </a:lnTo>
                  <a:lnTo>
                    <a:pt x="0" y="140758"/>
                  </a:lnTo>
                  <a:lnTo>
                    <a:pt x="7176" y="96267"/>
                  </a:lnTo>
                  <a:lnTo>
                    <a:pt x="27158" y="57628"/>
                  </a:lnTo>
                  <a:lnTo>
                    <a:pt x="57628" y="27158"/>
                  </a:lnTo>
                  <a:lnTo>
                    <a:pt x="96267" y="7175"/>
                  </a:lnTo>
                  <a:lnTo>
                    <a:pt x="140758" y="0"/>
                  </a:lnTo>
                  <a:lnTo>
                    <a:pt x="185248" y="7175"/>
                  </a:lnTo>
                  <a:lnTo>
                    <a:pt x="223888" y="27158"/>
                  </a:lnTo>
                  <a:lnTo>
                    <a:pt x="254358" y="57628"/>
                  </a:lnTo>
                  <a:lnTo>
                    <a:pt x="274340" y="96267"/>
                  </a:lnTo>
                  <a:lnTo>
                    <a:pt x="281516" y="140758"/>
                  </a:lnTo>
                  <a:lnTo>
                    <a:pt x="274340" y="185248"/>
                  </a:lnTo>
                  <a:lnTo>
                    <a:pt x="254358" y="223888"/>
                  </a:lnTo>
                  <a:lnTo>
                    <a:pt x="223888" y="254358"/>
                  </a:lnTo>
                  <a:lnTo>
                    <a:pt x="185248" y="274340"/>
                  </a:lnTo>
                  <a:lnTo>
                    <a:pt x="140758" y="28151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138870" y="4371083"/>
              <a:ext cx="2090420" cy="1690370"/>
            </a:xfrm>
            <a:custGeom>
              <a:rect l="l" t="t" r="r" b="b"/>
              <a:pathLst>
                <a:path w="2090420" h="1690370">
                  <a:moveTo>
                    <a:pt x="189789" y="556402"/>
                  </a:moveTo>
                  <a:lnTo>
                    <a:pt x="186773" y="507646"/>
                  </a:lnTo>
                  <a:lnTo>
                    <a:pt x="189647" y="460021"/>
                  </a:lnTo>
                  <a:lnTo>
                    <a:pt x="198079" y="414007"/>
                  </a:lnTo>
                  <a:lnTo>
                    <a:pt x="211736" y="370086"/>
                  </a:lnTo>
                  <a:lnTo>
                    <a:pt x="230286" y="328741"/>
                  </a:lnTo>
                  <a:lnTo>
                    <a:pt x="253395" y="290454"/>
                  </a:lnTo>
                  <a:lnTo>
                    <a:pt x="280730" y="255706"/>
                  </a:lnTo>
                  <a:lnTo>
                    <a:pt x="311959" y="224979"/>
                  </a:lnTo>
                  <a:lnTo>
                    <a:pt x="346749" y="198756"/>
                  </a:lnTo>
                  <a:lnTo>
                    <a:pt x="384766" y="177518"/>
                  </a:lnTo>
                  <a:lnTo>
                    <a:pt x="425679" y="161747"/>
                  </a:lnTo>
                  <a:lnTo>
                    <a:pt x="469154" y="151924"/>
                  </a:lnTo>
                  <a:lnTo>
                    <a:pt x="523469" y="148825"/>
                  </a:lnTo>
                  <a:lnTo>
                    <a:pt x="577135" y="155623"/>
                  </a:lnTo>
                  <a:lnTo>
                    <a:pt x="629046" y="172075"/>
                  </a:lnTo>
                  <a:lnTo>
                    <a:pt x="678101" y="197939"/>
                  </a:lnTo>
                  <a:lnTo>
                    <a:pt x="703498" y="154980"/>
                  </a:lnTo>
                  <a:lnTo>
                    <a:pt x="734523" y="118719"/>
                  </a:lnTo>
                  <a:lnTo>
                    <a:pt x="770191" y="89486"/>
                  </a:lnTo>
                  <a:lnTo>
                    <a:pt x="809517" y="67614"/>
                  </a:lnTo>
                  <a:lnTo>
                    <a:pt x="851518" y="53435"/>
                  </a:lnTo>
                  <a:lnTo>
                    <a:pt x="895210" y="47282"/>
                  </a:lnTo>
                  <a:lnTo>
                    <a:pt x="939608" y="49486"/>
                  </a:lnTo>
                  <a:lnTo>
                    <a:pt x="983728" y="60381"/>
                  </a:lnTo>
                  <a:lnTo>
                    <a:pt x="1026586" y="80297"/>
                  </a:lnTo>
                  <a:lnTo>
                    <a:pt x="1042721" y="90589"/>
                  </a:lnTo>
                  <a:lnTo>
                    <a:pt x="1058121" y="102124"/>
                  </a:lnTo>
                  <a:lnTo>
                    <a:pt x="1072724" y="114854"/>
                  </a:lnTo>
                  <a:lnTo>
                    <a:pt x="1086474" y="128733"/>
                  </a:lnTo>
                  <a:lnTo>
                    <a:pt x="1113047" y="83780"/>
                  </a:lnTo>
                  <a:lnTo>
                    <a:pt x="1147065" y="47804"/>
                  </a:lnTo>
                  <a:lnTo>
                    <a:pt x="1186828" y="21432"/>
                  </a:lnTo>
                  <a:lnTo>
                    <a:pt x="1230640" y="5288"/>
                  </a:lnTo>
                  <a:lnTo>
                    <a:pt x="1276801" y="0"/>
                  </a:lnTo>
                  <a:lnTo>
                    <a:pt x="1323613" y="6191"/>
                  </a:lnTo>
                  <a:lnTo>
                    <a:pt x="1369378" y="24488"/>
                  </a:lnTo>
                  <a:lnTo>
                    <a:pt x="1390296" y="37683"/>
                  </a:lnTo>
                  <a:lnTo>
                    <a:pt x="1409652" y="53367"/>
                  </a:lnTo>
                  <a:lnTo>
                    <a:pt x="1427263" y="71375"/>
                  </a:lnTo>
                  <a:lnTo>
                    <a:pt x="1442950" y="91541"/>
                  </a:lnTo>
                  <a:lnTo>
                    <a:pt x="1477172" y="55285"/>
                  </a:lnTo>
                  <a:lnTo>
                    <a:pt x="1516091" y="28076"/>
                  </a:lnTo>
                  <a:lnTo>
                    <a:pt x="1558377" y="10036"/>
                  </a:lnTo>
                  <a:lnTo>
                    <a:pt x="1602699" y="1283"/>
                  </a:lnTo>
                  <a:lnTo>
                    <a:pt x="1647728" y="1940"/>
                  </a:lnTo>
                  <a:lnTo>
                    <a:pt x="1692133" y="12125"/>
                  </a:lnTo>
                  <a:lnTo>
                    <a:pt x="1734584" y="31961"/>
                  </a:lnTo>
                  <a:lnTo>
                    <a:pt x="1773750" y="61567"/>
                  </a:lnTo>
                  <a:lnTo>
                    <a:pt x="1802304" y="93203"/>
                  </a:lnTo>
                  <a:lnTo>
                    <a:pt x="1825327" y="129485"/>
                  </a:lnTo>
                  <a:lnTo>
                    <a:pt x="1842369" y="169556"/>
                  </a:lnTo>
                  <a:lnTo>
                    <a:pt x="1852978" y="212558"/>
                  </a:lnTo>
                  <a:lnTo>
                    <a:pt x="1896583" y="230407"/>
                  </a:lnTo>
                  <a:lnTo>
                    <a:pt x="1935506" y="255792"/>
                  </a:lnTo>
                  <a:lnTo>
                    <a:pt x="1969235" y="287726"/>
                  </a:lnTo>
                  <a:lnTo>
                    <a:pt x="1997259" y="325223"/>
                  </a:lnTo>
                  <a:lnTo>
                    <a:pt x="2019068" y="367297"/>
                  </a:lnTo>
                  <a:lnTo>
                    <a:pt x="2034151" y="412963"/>
                  </a:lnTo>
                  <a:lnTo>
                    <a:pt x="2041995" y="461234"/>
                  </a:lnTo>
                  <a:lnTo>
                    <a:pt x="2042091" y="511125"/>
                  </a:lnTo>
                  <a:lnTo>
                    <a:pt x="2033927" y="561649"/>
                  </a:lnTo>
                  <a:lnTo>
                    <a:pt x="2031420" y="571154"/>
                  </a:lnTo>
                  <a:lnTo>
                    <a:pt x="2028615" y="580554"/>
                  </a:lnTo>
                  <a:lnTo>
                    <a:pt x="2025516" y="589841"/>
                  </a:lnTo>
                  <a:lnTo>
                    <a:pt x="2022124" y="599006"/>
                  </a:lnTo>
                  <a:lnTo>
                    <a:pt x="2046814" y="639805"/>
                  </a:lnTo>
                  <a:lnTo>
                    <a:pt x="2065863" y="682853"/>
                  </a:lnTo>
                  <a:lnTo>
                    <a:pt x="2079344" y="727547"/>
                  </a:lnTo>
                  <a:lnTo>
                    <a:pt x="2087327" y="773285"/>
                  </a:lnTo>
                  <a:lnTo>
                    <a:pt x="2089885" y="819464"/>
                  </a:lnTo>
                  <a:lnTo>
                    <a:pt x="2087089" y="865483"/>
                  </a:lnTo>
                  <a:lnTo>
                    <a:pt x="2079011" y="910739"/>
                  </a:lnTo>
                  <a:lnTo>
                    <a:pt x="2065723" y="954630"/>
                  </a:lnTo>
                  <a:lnTo>
                    <a:pt x="2047296" y="996553"/>
                  </a:lnTo>
                  <a:lnTo>
                    <a:pt x="2023803" y="1035907"/>
                  </a:lnTo>
                  <a:lnTo>
                    <a:pt x="1995314" y="1072088"/>
                  </a:lnTo>
                  <a:lnTo>
                    <a:pt x="1961903" y="1104495"/>
                  </a:lnTo>
                  <a:lnTo>
                    <a:pt x="1926988" y="1130276"/>
                  </a:lnTo>
                  <a:lnTo>
                    <a:pt x="1889518" y="1150845"/>
                  </a:lnTo>
                  <a:lnTo>
                    <a:pt x="1849971" y="1165981"/>
                  </a:lnTo>
                  <a:lnTo>
                    <a:pt x="1808824" y="1175462"/>
                  </a:lnTo>
                  <a:lnTo>
                    <a:pt x="1804801" y="1225322"/>
                  </a:lnTo>
                  <a:lnTo>
                    <a:pt x="1793864" y="1272557"/>
                  </a:lnTo>
                  <a:lnTo>
                    <a:pt x="1776591" y="1316540"/>
                  </a:lnTo>
                  <a:lnTo>
                    <a:pt x="1753564" y="1356642"/>
                  </a:lnTo>
                  <a:lnTo>
                    <a:pt x="1725362" y="1392235"/>
                  </a:lnTo>
                  <a:lnTo>
                    <a:pt x="1692566" y="1422691"/>
                  </a:lnTo>
                  <a:lnTo>
                    <a:pt x="1655756" y="1447382"/>
                  </a:lnTo>
                  <a:lnTo>
                    <a:pt x="1615511" y="1465679"/>
                  </a:lnTo>
                  <a:lnTo>
                    <a:pt x="1572413" y="1476955"/>
                  </a:lnTo>
                  <a:lnTo>
                    <a:pt x="1527041" y="1480581"/>
                  </a:lnTo>
                  <a:lnTo>
                    <a:pt x="1488652" y="1477324"/>
                  </a:lnTo>
                  <a:lnTo>
                    <a:pt x="1451208" y="1468350"/>
                  </a:lnTo>
                  <a:lnTo>
                    <a:pt x="1415230" y="1453826"/>
                  </a:lnTo>
                  <a:lnTo>
                    <a:pt x="1381244" y="1433919"/>
                  </a:lnTo>
                  <a:lnTo>
                    <a:pt x="1365563" y="1479759"/>
                  </a:lnTo>
                  <a:lnTo>
                    <a:pt x="1344953" y="1521862"/>
                  </a:lnTo>
                  <a:lnTo>
                    <a:pt x="1319900" y="1559942"/>
                  </a:lnTo>
                  <a:lnTo>
                    <a:pt x="1290887" y="1593712"/>
                  </a:lnTo>
                  <a:lnTo>
                    <a:pt x="1258399" y="1622886"/>
                  </a:lnTo>
                  <a:lnTo>
                    <a:pt x="1222922" y="1647178"/>
                  </a:lnTo>
                  <a:lnTo>
                    <a:pt x="1184939" y="1666300"/>
                  </a:lnTo>
                  <a:lnTo>
                    <a:pt x="1144936" y="1679968"/>
                  </a:lnTo>
                  <a:lnTo>
                    <a:pt x="1103398" y="1687893"/>
                  </a:lnTo>
                  <a:lnTo>
                    <a:pt x="1060808" y="1689789"/>
                  </a:lnTo>
                  <a:lnTo>
                    <a:pt x="1017652" y="1685371"/>
                  </a:lnTo>
                  <a:lnTo>
                    <a:pt x="974415" y="1674351"/>
                  </a:lnTo>
                  <a:lnTo>
                    <a:pt x="932312" y="1656688"/>
                  </a:lnTo>
                  <a:lnTo>
                    <a:pt x="893079" y="1632978"/>
                  </a:lnTo>
                  <a:lnTo>
                    <a:pt x="857228" y="1603639"/>
                  </a:lnTo>
                  <a:lnTo>
                    <a:pt x="825270" y="1569089"/>
                  </a:lnTo>
                  <a:lnTo>
                    <a:pt x="797715" y="1529748"/>
                  </a:lnTo>
                  <a:lnTo>
                    <a:pt x="756110" y="1553636"/>
                  </a:lnTo>
                  <a:lnTo>
                    <a:pt x="713118" y="1571251"/>
                  </a:lnTo>
                  <a:lnTo>
                    <a:pt x="669217" y="1582726"/>
                  </a:lnTo>
                  <a:lnTo>
                    <a:pt x="624887" y="1588193"/>
                  </a:lnTo>
                  <a:lnTo>
                    <a:pt x="580608" y="1587784"/>
                  </a:lnTo>
                  <a:lnTo>
                    <a:pt x="536860" y="1581631"/>
                  </a:lnTo>
                  <a:lnTo>
                    <a:pt x="494122" y="1569866"/>
                  </a:lnTo>
                  <a:lnTo>
                    <a:pt x="452875" y="1552622"/>
                  </a:lnTo>
                  <a:lnTo>
                    <a:pt x="413597" y="1530029"/>
                  </a:lnTo>
                  <a:lnTo>
                    <a:pt x="376769" y="1502220"/>
                  </a:lnTo>
                  <a:lnTo>
                    <a:pt x="342871" y="1469328"/>
                  </a:lnTo>
                  <a:lnTo>
                    <a:pt x="312382" y="1431485"/>
                  </a:lnTo>
                  <a:lnTo>
                    <a:pt x="285782" y="1388821"/>
                  </a:lnTo>
                  <a:lnTo>
                    <a:pt x="284444" y="1386362"/>
                  </a:lnTo>
                  <a:lnTo>
                    <a:pt x="283130" y="1383888"/>
                  </a:lnTo>
                  <a:lnTo>
                    <a:pt x="281839" y="1381399"/>
                  </a:lnTo>
                  <a:lnTo>
                    <a:pt x="239168" y="1382166"/>
                  </a:lnTo>
                  <a:lnTo>
                    <a:pt x="198458" y="1373838"/>
                  </a:lnTo>
                  <a:lnTo>
                    <a:pt x="160649" y="1357231"/>
                  </a:lnTo>
                  <a:lnTo>
                    <a:pt x="126681" y="1333161"/>
                  </a:lnTo>
                  <a:lnTo>
                    <a:pt x="97495" y="1302443"/>
                  </a:lnTo>
                  <a:lnTo>
                    <a:pt x="74030" y="1265892"/>
                  </a:lnTo>
                  <a:lnTo>
                    <a:pt x="57227" y="1224326"/>
                  </a:lnTo>
                  <a:lnTo>
                    <a:pt x="48026" y="1178558"/>
                  </a:lnTo>
                  <a:lnTo>
                    <a:pt x="47677" y="1128090"/>
                  </a:lnTo>
                  <a:lnTo>
                    <a:pt x="57137" y="1079290"/>
                  </a:lnTo>
                  <a:lnTo>
                    <a:pt x="75900" y="1033850"/>
                  </a:lnTo>
                  <a:lnTo>
                    <a:pt x="103459" y="993462"/>
                  </a:lnTo>
                  <a:lnTo>
                    <a:pt x="69099" y="965713"/>
                  </a:lnTo>
                  <a:lnTo>
                    <a:pt x="41272" y="931976"/>
                  </a:lnTo>
                  <a:lnTo>
                    <a:pt x="20279" y="893529"/>
                  </a:lnTo>
                  <a:lnTo>
                    <a:pt x="6420" y="851652"/>
                  </a:lnTo>
                  <a:lnTo>
                    <a:pt x="0" y="807623"/>
                  </a:lnTo>
                  <a:lnTo>
                    <a:pt x="1318" y="762721"/>
                  </a:lnTo>
                  <a:lnTo>
                    <a:pt x="10678" y="718225"/>
                  </a:lnTo>
                  <a:lnTo>
                    <a:pt x="28380" y="675414"/>
                  </a:lnTo>
                  <a:lnTo>
                    <a:pt x="58229" y="631746"/>
                  </a:lnTo>
                  <a:lnTo>
                    <a:pt x="95926" y="597419"/>
                  </a:lnTo>
                  <a:lnTo>
                    <a:pt x="139762" y="573650"/>
                  </a:lnTo>
                  <a:lnTo>
                    <a:pt x="188027" y="561658"/>
                  </a:lnTo>
                  <a:lnTo>
                    <a:pt x="189789" y="55640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306259" y="6485601"/>
              <a:ext cx="103363" cy="10336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091248" y="6248661"/>
              <a:ext cx="197203" cy="197203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244571" y="4457135"/>
              <a:ext cx="1915795" cy="1771014"/>
            </a:xfrm>
            <a:custGeom>
              <a:rect l="l" t="t" r="r" b="b"/>
              <a:pathLst>
                <a:path w="1915795" h="1771014">
                  <a:moveTo>
                    <a:pt x="1855768" y="1629821"/>
                  </a:moveTo>
                  <a:lnTo>
                    <a:pt x="1848592" y="1674311"/>
                  </a:lnTo>
                  <a:lnTo>
                    <a:pt x="1828610" y="1712951"/>
                  </a:lnTo>
                  <a:lnTo>
                    <a:pt x="1798140" y="1743421"/>
                  </a:lnTo>
                  <a:lnTo>
                    <a:pt x="1759500" y="1763403"/>
                  </a:lnTo>
                  <a:lnTo>
                    <a:pt x="1715010" y="1770579"/>
                  </a:lnTo>
                  <a:lnTo>
                    <a:pt x="1670519" y="1763403"/>
                  </a:lnTo>
                  <a:lnTo>
                    <a:pt x="1631880" y="1743421"/>
                  </a:lnTo>
                  <a:lnTo>
                    <a:pt x="1601410" y="1712951"/>
                  </a:lnTo>
                  <a:lnTo>
                    <a:pt x="1581427" y="1674311"/>
                  </a:lnTo>
                  <a:lnTo>
                    <a:pt x="1574251" y="1629821"/>
                  </a:lnTo>
                  <a:lnTo>
                    <a:pt x="1581427" y="1585330"/>
                  </a:lnTo>
                  <a:lnTo>
                    <a:pt x="1601410" y="1546691"/>
                  </a:lnTo>
                  <a:lnTo>
                    <a:pt x="1631880" y="1516221"/>
                  </a:lnTo>
                  <a:lnTo>
                    <a:pt x="1670519" y="1496238"/>
                  </a:lnTo>
                  <a:lnTo>
                    <a:pt x="1715010" y="1489062"/>
                  </a:lnTo>
                  <a:lnTo>
                    <a:pt x="1759500" y="1496238"/>
                  </a:lnTo>
                  <a:lnTo>
                    <a:pt x="1798140" y="1516221"/>
                  </a:lnTo>
                  <a:lnTo>
                    <a:pt x="1828610" y="1546691"/>
                  </a:lnTo>
                  <a:lnTo>
                    <a:pt x="1848592" y="1585330"/>
                  </a:lnTo>
                  <a:lnTo>
                    <a:pt x="1855768" y="1629821"/>
                  </a:lnTo>
                  <a:close/>
                </a:path>
                <a:path w="1915795" h="1771014">
                  <a:moveTo>
                    <a:pt x="122408" y="931998"/>
                  </a:moveTo>
                  <a:lnTo>
                    <a:pt x="90459" y="932054"/>
                  </a:lnTo>
                  <a:lnTo>
                    <a:pt x="59049" y="926787"/>
                  </a:lnTo>
                  <a:lnTo>
                    <a:pt x="28717" y="916335"/>
                  </a:lnTo>
                  <a:lnTo>
                    <a:pt x="0" y="900835"/>
                  </a:lnTo>
                </a:path>
                <a:path w="1915795" h="1771014">
                  <a:moveTo>
                    <a:pt x="230411" y="1273024"/>
                  </a:moveTo>
                  <a:lnTo>
                    <a:pt x="217379" y="1278199"/>
                  </a:lnTo>
                  <a:lnTo>
                    <a:pt x="204080" y="1282417"/>
                  </a:lnTo>
                  <a:lnTo>
                    <a:pt x="190557" y="1285668"/>
                  </a:lnTo>
                  <a:lnTo>
                    <a:pt x="176855" y="1287938"/>
                  </a:lnTo>
                </a:path>
                <a:path w="1915795" h="1771014">
                  <a:moveTo>
                    <a:pt x="691897" y="1436890"/>
                  </a:moveTo>
                  <a:lnTo>
                    <a:pt x="682604" y="1420614"/>
                  </a:lnTo>
                  <a:lnTo>
                    <a:pt x="674116" y="1403825"/>
                  </a:lnTo>
                  <a:lnTo>
                    <a:pt x="666452" y="1386560"/>
                  </a:lnTo>
                  <a:lnTo>
                    <a:pt x="659627" y="1368856"/>
                  </a:lnTo>
                </a:path>
                <a:path w="1915795" h="1771014">
                  <a:moveTo>
                    <a:pt x="1288640" y="1267236"/>
                  </a:moveTo>
                  <a:lnTo>
                    <a:pt x="1286762" y="1286162"/>
                  </a:lnTo>
                  <a:lnTo>
                    <a:pt x="1283985" y="1304938"/>
                  </a:lnTo>
                  <a:lnTo>
                    <a:pt x="1280313" y="1323527"/>
                  </a:lnTo>
                  <a:lnTo>
                    <a:pt x="1275755" y="1341888"/>
                  </a:lnTo>
                </a:path>
                <a:path w="1915795" h="1771014">
                  <a:moveTo>
                    <a:pt x="1544849" y="805980"/>
                  </a:moveTo>
                  <a:lnTo>
                    <a:pt x="1584096" y="831560"/>
                  </a:lnTo>
                  <a:lnTo>
                    <a:pt x="1618508" y="863258"/>
                  </a:lnTo>
                  <a:lnTo>
                    <a:pt x="1647625" y="900259"/>
                  </a:lnTo>
                  <a:lnTo>
                    <a:pt x="1670989" y="941748"/>
                  </a:lnTo>
                  <a:lnTo>
                    <a:pt x="1688141" y="986907"/>
                  </a:lnTo>
                  <a:lnTo>
                    <a:pt x="1698620" y="1034923"/>
                  </a:lnTo>
                  <a:lnTo>
                    <a:pt x="1701968" y="1084979"/>
                  </a:lnTo>
                </a:path>
                <a:path w="1915795" h="1771014">
                  <a:moveTo>
                    <a:pt x="1915440" y="508823"/>
                  </a:moveTo>
                  <a:lnTo>
                    <a:pt x="1902156" y="538199"/>
                  </a:lnTo>
                  <a:lnTo>
                    <a:pt x="1885951" y="565603"/>
                  </a:lnTo>
                  <a:lnTo>
                    <a:pt x="1866999" y="590772"/>
                  </a:lnTo>
                  <a:lnTo>
                    <a:pt x="1845479" y="613441"/>
                  </a:lnTo>
                </a:path>
                <a:path w="1915795" h="1771014">
                  <a:moveTo>
                    <a:pt x="1747565" y="120643"/>
                  </a:moveTo>
                  <a:lnTo>
                    <a:pt x="1749300" y="132911"/>
                  </a:lnTo>
                  <a:lnTo>
                    <a:pt x="1750495" y="145249"/>
                  </a:lnTo>
                  <a:lnTo>
                    <a:pt x="1751148" y="157637"/>
                  </a:lnTo>
                  <a:lnTo>
                    <a:pt x="1751258" y="170052"/>
                  </a:lnTo>
                </a:path>
                <a:path w="1915795" h="1771014">
                  <a:moveTo>
                    <a:pt x="1300769" y="63010"/>
                  </a:moveTo>
                  <a:lnTo>
                    <a:pt x="1308154" y="46219"/>
                  </a:lnTo>
                  <a:lnTo>
                    <a:pt x="1316612" y="30079"/>
                  </a:lnTo>
                  <a:lnTo>
                    <a:pt x="1326109" y="14652"/>
                  </a:lnTo>
                  <a:lnTo>
                    <a:pt x="1336609" y="0"/>
                  </a:lnTo>
                </a:path>
                <a:path w="1915795" h="1771014">
                  <a:moveTo>
                    <a:pt x="965551" y="93039"/>
                  </a:moveTo>
                  <a:lnTo>
                    <a:pt x="968734" y="79027"/>
                  </a:lnTo>
                  <a:lnTo>
                    <a:pt x="972696" y="65273"/>
                  </a:lnTo>
                  <a:lnTo>
                    <a:pt x="977426" y="51816"/>
                  </a:lnTo>
                  <a:lnTo>
                    <a:pt x="982909" y="38697"/>
                  </a:lnTo>
                </a:path>
                <a:path w="1915795" h="1771014">
                  <a:moveTo>
                    <a:pt x="572151" y="111493"/>
                  </a:moveTo>
                  <a:lnTo>
                    <a:pt x="588923" y="123080"/>
                  </a:lnTo>
                  <a:lnTo>
                    <a:pt x="605012" y="135754"/>
                  </a:lnTo>
                  <a:lnTo>
                    <a:pt x="620374" y="149477"/>
                  </a:lnTo>
                  <a:lnTo>
                    <a:pt x="634965" y="164215"/>
                  </a:lnTo>
                </a:path>
                <a:path w="1915795" h="1771014">
                  <a:moveTo>
                    <a:pt x="95057" y="525832"/>
                  </a:moveTo>
                  <a:lnTo>
                    <a:pt x="91571" y="512152"/>
                  </a:lnTo>
                  <a:lnTo>
                    <a:pt x="88579" y="498336"/>
                  </a:lnTo>
                  <a:lnTo>
                    <a:pt x="86086" y="484401"/>
                  </a:lnTo>
                  <a:lnTo>
                    <a:pt x="84095" y="470363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4641891" y="4646714"/>
            <a:ext cx="93599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FFFFFF"/>
                </a:solidFill>
                <a:latin typeface="宋体"/>
                <a:cs typeface="宋体"/>
              </a:rPr>
              <a:t>醒来</a:t>
            </a:r>
            <a:r>
              <a:rPr sz="2000" spc="-25">
                <a:solidFill>
                  <a:srgbClr val="FFFFFF"/>
                </a:solidFill>
                <a:latin typeface="Arial"/>
                <a:cs typeface="Arial"/>
              </a:rPr>
              <a:t>~</a:t>
            </a:r>
            <a:r>
              <a:rPr sz="2000" spc="-25">
                <a:solidFill>
                  <a:srgbClr val="FFFFFF"/>
                </a:solidFill>
                <a:latin typeface="宋体"/>
                <a:cs typeface="宋体"/>
              </a:rPr>
              <a:t>！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02911" cy="667718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2800">
              <a:latin typeface="Times New Roman"/>
              <a:cs typeface="Times New Roman"/>
            </a:endParaRPr>
          </a:p>
          <a:p>
            <a:pPr marL="302260" algn="ctr">
              <a:lnSpc>
                <a:spcPct val="100000"/>
              </a:lnSpc>
            </a:pPr>
            <a:r>
              <a:rPr sz="2400" b="1">
                <a:latin typeface="Microsoft JhengHei"/>
                <a:cs typeface="Microsoft JhengHei"/>
              </a:rPr>
              <a:t>羊旳对面来了一群 狼（打一水果</a:t>
            </a:r>
            <a:r>
              <a:rPr sz="2400" b="1" spc="-5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502302" y="4077802"/>
            <a:ext cx="2995295" cy="2222500"/>
            <a:chOff x="5502302" y="4077802"/>
            <a:chExt cx="2995295" cy="2222500"/>
          </a:xfrm>
        </p:grpSpPr>
        <p:sp>
          <p:nvSpPr>
            <p:cNvPr id="6" name="object 6"/>
            <p:cNvSpPr/>
            <p:nvPr/>
          </p:nvSpPr>
          <p:spPr>
            <a:xfrm>
              <a:off x="5507065" y="4082565"/>
              <a:ext cx="2450465" cy="1689735"/>
            </a:xfrm>
            <a:custGeom>
              <a:rect l="l" t="t" r="r" b="b"/>
              <a:pathLst>
                <a:path w="2450465" h="1689735">
                  <a:moveTo>
                    <a:pt x="2111666" y="91134"/>
                  </a:moveTo>
                  <a:lnTo>
                    <a:pt x="1692037" y="91133"/>
                  </a:lnTo>
                  <a:lnTo>
                    <a:pt x="1727408" y="58462"/>
                  </a:lnTo>
                  <a:lnTo>
                    <a:pt x="1767267" y="32928"/>
                  </a:lnTo>
                  <a:lnTo>
                    <a:pt x="1810519" y="14616"/>
                  </a:lnTo>
                  <a:lnTo>
                    <a:pt x="1856070" y="3612"/>
                  </a:lnTo>
                  <a:lnTo>
                    <a:pt x="1902822" y="0"/>
                  </a:lnTo>
                  <a:lnTo>
                    <a:pt x="1949681" y="3863"/>
                  </a:lnTo>
                  <a:lnTo>
                    <a:pt x="1995551" y="15288"/>
                  </a:lnTo>
                  <a:lnTo>
                    <a:pt x="2039337" y="34359"/>
                  </a:lnTo>
                  <a:lnTo>
                    <a:pt x="2079942" y="61160"/>
                  </a:lnTo>
                  <a:lnTo>
                    <a:pt x="2111666" y="91134"/>
                  </a:lnTo>
                  <a:close/>
                </a:path>
                <a:path w="2450465" h="1689735">
                  <a:moveTo>
                    <a:pt x="2139863" y="128326"/>
                  </a:moveTo>
                  <a:lnTo>
                    <a:pt x="1274025" y="128326"/>
                  </a:lnTo>
                  <a:lnTo>
                    <a:pt x="1300772" y="88514"/>
                  </a:lnTo>
                  <a:lnTo>
                    <a:pt x="1334394" y="55515"/>
                  </a:lnTo>
                  <a:lnTo>
                    <a:pt x="1373555" y="29750"/>
                  </a:lnTo>
                  <a:lnTo>
                    <a:pt x="1416922" y="11636"/>
                  </a:lnTo>
                  <a:lnTo>
                    <a:pt x="1463161" y="1593"/>
                  </a:lnTo>
                  <a:lnTo>
                    <a:pt x="1510937" y="40"/>
                  </a:lnTo>
                  <a:lnTo>
                    <a:pt x="1558917" y="7396"/>
                  </a:lnTo>
                  <a:lnTo>
                    <a:pt x="1605766" y="24081"/>
                  </a:lnTo>
                  <a:lnTo>
                    <a:pt x="1652992" y="52960"/>
                  </a:lnTo>
                  <a:lnTo>
                    <a:pt x="1692037" y="91134"/>
                  </a:lnTo>
                  <a:lnTo>
                    <a:pt x="2111666" y="91134"/>
                  </a:lnTo>
                  <a:lnTo>
                    <a:pt x="2113425" y="92796"/>
                  </a:lnTo>
                  <a:lnTo>
                    <a:pt x="2139863" y="128326"/>
                  </a:lnTo>
                  <a:close/>
                </a:path>
                <a:path w="2450465" h="1689735">
                  <a:moveTo>
                    <a:pt x="2168618" y="197532"/>
                  </a:moveTo>
                  <a:lnTo>
                    <a:pt x="795157" y="197531"/>
                  </a:lnTo>
                  <a:lnTo>
                    <a:pt x="821645" y="158573"/>
                  </a:lnTo>
                  <a:lnTo>
                    <a:pt x="853571" y="125013"/>
                  </a:lnTo>
                  <a:lnTo>
                    <a:pt x="890094" y="97091"/>
                  </a:lnTo>
                  <a:lnTo>
                    <a:pt x="930372" y="75051"/>
                  </a:lnTo>
                  <a:lnTo>
                    <a:pt x="973565" y="59135"/>
                  </a:lnTo>
                  <a:lnTo>
                    <a:pt x="1018831" y="49586"/>
                  </a:lnTo>
                  <a:lnTo>
                    <a:pt x="1065329" y="46644"/>
                  </a:lnTo>
                  <a:lnTo>
                    <a:pt x="1112217" y="50553"/>
                  </a:lnTo>
                  <a:lnTo>
                    <a:pt x="1158654" y="61554"/>
                  </a:lnTo>
                  <a:lnTo>
                    <a:pt x="1203799" y="79890"/>
                  </a:lnTo>
                  <a:lnTo>
                    <a:pt x="1240778" y="101717"/>
                  </a:lnTo>
                  <a:lnTo>
                    <a:pt x="1274025" y="128326"/>
                  </a:lnTo>
                  <a:lnTo>
                    <a:pt x="2139863" y="128326"/>
                  </a:lnTo>
                  <a:lnTo>
                    <a:pt x="2140423" y="129078"/>
                  </a:lnTo>
                  <a:lnTo>
                    <a:pt x="2160406" y="169149"/>
                  </a:lnTo>
                  <a:lnTo>
                    <a:pt x="2168618" y="197532"/>
                  </a:lnTo>
                  <a:close/>
                </a:path>
                <a:path w="2450465" h="1689735">
                  <a:moveTo>
                    <a:pt x="280454" y="1381758"/>
                  </a:moveTo>
                  <a:lnTo>
                    <a:pt x="232717" y="1373431"/>
                  </a:lnTo>
                  <a:lnTo>
                    <a:pt x="188381" y="1356824"/>
                  </a:lnTo>
                  <a:lnTo>
                    <a:pt x="148550" y="1332753"/>
                  </a:lnTo>
                  <a:lnTo>
                    <a:pt x="114325" y="1302035"/>
                  </a:lnTo>
                  <a:lnTo>
                    <a:pt x="86810" y="1265485"/>
                  </a:lnTo>
                  <a:lnTo>
                    <a:pt x="67106" y="1223918"/>
                  </a:lnTo>
                  <a:lnTo>
                    <a:pt x="56317" y="1178151"/>
                  </a:lnTo>
                  <a:lnTo>
                    <a:pt x="55907" y="1127682"/>
                  </a:lnTo>
                  <a:lnTo>
                    <a:pt x="67001" y="1078882"/>
                  </a:lnTo>
                  <a:lnTo>
                    <a:pt x="89002" y="1033442"/>
                  </a:lnTo>
                  <a:lnTo>
                    <a:pt x="121318" y="993055"/>
                  </a:lnTo>
                  <a:lnTo>
                    <a:pt x="81028" y="965306"/>
                  </a:lnTo>
                  <a:lnTo>
                    <a:pt x="48397" y="931569"/>
                  </a:lnTo>
                  <a:lnTo>
                    <a:pt x="23779" y="893122"/>
                  </a:lnTo>
                  <a:lnTo>
                    <a:pt x="7529" y="851245"/>
                  </a:lnTo>
                  <a:lnTo>
                    <a:pt x="0" y="807215"/>
                  </a:lnTo>
                  <a:lnTo>
                    <a:pt x="1546" y="762313"/>
                  </a:lnTo>
                  <a:lnTo>
                    <a:pt x="12521" y="717817"/>
                  </a:lnTo>
                  <a:lnTo>
                    <a:pt x="33279" y="675006"/>
                  </a:lnTo>
                  <a:lnTo>
                    <a:pt x="60480" y="639364"/>
                  </a:lnTo>
                  <a:lnTo>
                    <a:pt x="93828" y="609543"/>
                  </a:lnTo>
                  <a:lnTo>
                    <a:pt x="132295" y="586169"/>
                  </a:lnTo>
                  <a:lnTo>
                    <a:pt x="174856" y="569863"/>
                  </a:lnTo>
                  <a:lnTo>
                    <a:pt x="220489" y="561242"/>
                  </a:lnTo>
                  <a:lnTo>
                    <a:pt x="222552" y="555995"/>
                  </a:lnTo>
                  <a:lnTo>
                    <a:pt x="219037" y="510956"/>
                  </a:lnTo>
                  <a:lnTo>
                    <a:pt x="221433" y="466848"/>
                  </a:lnTo>
                  <a:lnTo>
                    <a:pt x="229433" y="424050"/>
                  </a:lnTo>
                  <a:lnTo>
                    <a:pt x="242731" y="382941"/>
                  </a:lnTo>
                  <a:lnTo>
                    <a:pt x="261019" y="343901"/>
                  </a:lnTo>
                  <a:lnTo>
                    <a:pt x="283991" y="307308"/>
                  </a:lnTo>
                  <a:lnTo>
                    <a:pt x="311339" y="273541"/>
                  </a:lnTo>
                  <a:lnTo>
                    <a:pt x="342757" y="242979"/>
                  </a:lnTo>
                  <a:lnTo>
                    <a:pt x="377937" y="216002"/>
                  </a:lnTo>
                  <a:lnTo>
                    <a:pt x="416573" y="192988"/>
                  </a:lnTo>
                  <a:lnTo>
                    <a:pt x="458357" y="174317"/>
                  </a:lnTo>
                  <a:lnTo>
                    <a:pt x="502982" y="160367"/>
                  </a:lnTo>
                  <a:lnTo>
                    <a:pt x="550142" y="151518"/>
                  </a:lnTo>
                  <a:lnTo>
                    <a:pt x="601115" y="148239"/>
                  </a:lnTo>
                  <a:lnTo>
                    <a:pt x="651765" y="151325"/>
                  </a:lnTo>
                  <a:lnTo>
                    <a:pt x="701431" y="160652"/>
                  </a:lnTo>
                  <a:lnTo>
                    <a:pt x="749449" y="176096"/>
                  </a:lnTo>
                  <a:lnTo>
                    <a:pt x="795158" y="197532"/>
                  </a:lnTo>
                  <a:lnTo>
                    <a:pt x="2168618" y="197532"/>
                  </a:lnTo>
                  <a:lnTo>
                    <a:pt x="2172847" y="212150"/>
                  </a:lnTo>
                  <a:lnTo>
                    <a:pt x="2219103" y="227860"/>
                  </a:lnTo>
                  <a:lnTo>
                    <a:pt x="2260960" y="249752"/>
                  </a:lnTo>
                  <a:lnTo>
                    <a:pt x="2297982" y="277110"/>
                  </a:lnTo>
                  <a:lnTo>
                    <a:pt x="2329731" y="309213"/>
                  </a:lnTo>
                  <a:lnTo>
                    <a:pt x="2355770" y="345343"/>
                  </a:lnTo>
                  <a:lnTo>
                    <a:pt x="2375663" y="384781"/>
                  </a:lnTo>
                  <a:lnTo>
                    <a:pt x="2388972" y="426809"/>
                  </a:lnTo>
                  <a:lnTo>
                    <a:pt x="2395261" y="470707"/>
                  </a:lnTo>
                  <a:lnTo>
                    <a:pt x="2394094" y="515758"/>
                  </a:lnTo>
                  <a:lnTo>
                    <a:pt x="2385029" y="561251"/>
                  </a:lnTo>
                  <a:lnTo>
                    <a:pt x="2371192" y="598598"/>
                  </a:lnTo>
                  <a:lnTo>
                    <a:pt x="2398151" y="636172"/>
                  </a:lnTo>
                  <a:lnTo>
                    <a:pt x="2419471" y="675701"/>
                  </a:lnTo>
                  <a:lnTo>
                    <a:pt x="2435215" y="716711"/>
                  </a:lnTo>
                  <a:lnTo>
                    <a:pt x="2445450" y="758730"/>
                  </a:lnTo>
                  <a:lnTo>
                    <a:pt x="2450242" y="801282"/>
                  </a:lnTo>
                  <a:lnTo>
                    <a:pt x="2449658" y="843895"/>
                  </a:lnTo>
                  <a:lnTo>
                    <a:pt x="2443762" y="886095"/>
                  </a:lnTo>
                  <a:lnTo>
                    <a:pt x="2432623" y="927408"/>
                  </a:lnTo>
                  <a:lnTo>
                    <a:pt x="2416305" y="967360"/>
                  </a:lnTo>
                  <a:lnTo>
                    <a:pt x="2394875" y="1005478"/>
                  </a:lnTo>
                  <a:lnTo>
                    <a:pt x="2368399" y="1041287"/>
                  </a:lnTo>
                  <a:lnTo>
                    <a:pt x="2336943" y="1074315"/>
                  </a:lnTo>
                  <a:lnTo>
                    <a:pt x="2300574" y="1104088"/>
                  </a:lnTo>
                  <a:lnTo>
                    <a:pt x="2259632" y="1129869"/>
                  </a:lnTo>
                  <a:lnTo>
                    <a:pt x="2215694" y="1150438"/>
                  </a:lnTo>
                  <a:lnTo>
                    <a:pt x="2169320" y="1165574"/>
                  </a:lnTo>
                  <a:lnTo>
                    <a:pt x="2121070" y="1175055"/>
                  </a:lnTo>
                  <a:lnTo>
                    <a:pt x="2117126" y="1220481"/>
                  </a:lnTo>
                  <a:lnTo>
                    <a:pt x="2106431" y="1263785"/>
                  </a:lnTo>
                  <a:lnTo>
                    <a:pt x="2089494" y="1304496"/>
                  </a:lnTo>
                  <a:lnTo>
                    <a:pt x="2066827" y="1342141"/>
                  </a:lnTo>
                  <a:lnTo>
                    <a:pt x="2038941" y="1376249"/>
                  </a:lnTo>
                  <a:lnTo>
                    <a:pt x="2033805" y="1380991"/>
                  </a:lnTo>
                  <a:lnTo>
                    <a:pt x="330491" y="1380991"/>
                  </a:lnTo>
                  <a:lnTo>
                    <a:pt x="280454" y="1381758"/>
                  </a:lnTo>
                  <a:close/>
                </a:path>
                <a:path w="2450465" h="1689735">
                  <a:moveTo>
                    <a:pt x="715416" y="1588297"/>
                  </a:moveTo>
                  <a:lnTo>
                    <a:pt x="670507" y="1586602"/>
                  </a:lnTo>
                  <a:lnTo>
                    <a:pt x="626151" y="1580613"/>
                  </a:lnTo>
                  <a:lnTo>
                    <a:pt x="582713" y="1570416"/>
                  </a:lnTo>
                  <a:lnTo>
                    <a:pt x="540559" y="1556096"/>
                  </a:lnTo>
                  <a:lnTo>
                    <a:pt x="500056" y="1537739"/>
                  </a:lnTo>
                  <a:lnTo>
                    <a:pt x="461569" y="1515431"/>
                  </a:lnTo>
                  <a:lnTo>
                    <a:pt x="425466" y="1489259"/>
                  </a:lnTo>
                  <a:lnTo>
                    <a:pt x="392111" y="1459308"/>
                  </a:lnTo>
                  <a:lnTo>
                    <a:pt x="361872" y="1425665"/>
                  </a:lnTo>
                  <a:lnTo>
                    <a:pt x="335115" y="1388414"/>
                  </a:lnTo>
                  <a:lnTo>
                    <a:pt x="330491" y="1380991"/>
                  </a:lnTo>
                  <a:lnTo>
                    <a:pt x="2033805" y="1380991"/>
                  </a:lnTo>
                  <a:lnTo>
                    <a:pt x="2006347" y="1406347"/>
                  </a:lnTo>
                  <a:lnTo>
                    <a:pt x="1969556" y="1431963"/>
                  </a:lnTo>
                  <a:lnTo>
                    <a:pt x="1966522" y="1433512"/>
                  </a:lnTo>
                  <a:lnTo>
                    <a:pt x="1619678" y="1433513"/>
                  </a:lnTo>
                  <a:lnTo>
                    <a:pt x="1602918" y="1475955"/>
                  </a:lnTo>
                  <a:lnTo>
                    <a:pt x="1581195" y="1515232"/>
                  </a:lnTo>
                  <a:lnTo>
                    <a:pt x="1570880" y="1529341"/>
                  </a:lnTo>
                  <a:lnTo>
                    <a:pt x="935419" y="1529341"/>
                  </a:lnTo>
                  <a:lnTo>
                    <a:pt x="893244" y="1550409"/>
                  </a:lnTo>
                  <a:lnTo>
                    <a:pt x="849790" y="1566753"/>
                  </a:lnTo>
                  <a:lnTo>
                    <a:pt x="805423" y="1578458"/>
                  </a:lnTo>
                  <a:lnTo>
                    <a:pt x="760510" y="1585610"/>
                  </a:lnTo>
                  <a:lnTo>
                    <a:pt x="715416" y="1588297"/>
                  </a:lnTo>
                  <a:close/>
                </a:path>
                <a:path w="2450465" h="1689735">
                  <a:moveTo>
                    <a:pt x="1790643" y="1480174"/>
                  </a:moveTo>
                  <a:lnTo>
                    <a:pt x="1745629" y="1476917"/>
                  </a:lnTo>
                  <a:lnTo>
                    <a:pt x="1701720" y="1467943"/>
                  </a:lnTo>
                  <a:lnTo>
                    <a:pt x="1659532" y="1453419"/>
                  </a:lnTo>
                  <a:lnTo>
                    <a:pt x="1619679" y="1433513"/>
                  </a:lnTo>
                  <a:lnTo>
                    <a:pt x="1966522" y="1433512"/>
                  </a:lnTo>
                  <a:lnTo>
                    <a:pt x="1929079" y="1452626"/>
                  </a:lnTo>
                  <a:lnTo>
                    <a:pt x="1885427" y="1467863"/>
                  </a:lnTo>
                  <a:lnTo>
                    <a:pt x="1839111" y="1477203"/>
                  </a:lnTo>
                  <a:lnTo>
                    <a:pt x="1790643" y="1480174"/>
                  </a:lnTo>
                  <a:close/>
                </a:path>
                <a:path w="2450465" h="1689735">
                  <a:moveTo>
                    <a:pt x="1236172" y="1689121"/>
                  </a:moveTo>
                  <a:lnTo>
                    <a:pt x="1189419" y="1684354"/>
                  </a:lnTo>
                  <a:lnTo>
                    <a:pt x="1142622" y="1673944"/>
                  </a:lnTo>
                  <a:lnTo>
                    <a:pt x="1093203" y="1656256"/>
                  </a:lnTo>
                  <a:lnTo>
                    <a:pt x="1047246" y="1632571"/>
                  </a:lnTo>
                  <a:lnTo>
                    <a:pt x="1005206" y="1603232"/>
                  </a:lnTo>
                  <a:lnTo>
                    <a:pt x="967730" y="1568683"/>
                  </a:lnTo>
                  <a:lnTo>
                    <a:pt x="935419" y="1529341"/>
                  </a:lnTo>
                  <a:lnTo>
                    <a:pt x="1570880" y="1529341"/>
                  </a:lnTo>
                  <a:lnTo>
                    <a:pt x="1524653" y="1583391"/>
                  </a:lnTo>
                  <a:lnTo>
                    <a:pt x="1490727" y="1611821"/>
                  </a:lnTo>
                  <a:lnTo>
                    <a:pt x="1453627" y="1636184"/>
                  </a:lnTo>
                  <a:lnTo>
                    <a:pt x="1413735" y="1656281"/>
                  </a:lnTo>
                  <a:lnTo>
                    <a:pt x="1371695" y="1671811"/>
                  </a:lnTo>
                  <a:lnTo>
                    <a:pt x="1327757" y="1682624"/>
                  </a:lnTo>
                  <a:lnTo>
                    <a:pt x="1282434" y="1688469"/>
                  </a:lnTo>
                  <a:lnTo>
                    <a:pt x="1236172" y="1689121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398529" y="6201439"/>
              <a:ext cx="93838" cy="9383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6721" y="5941539"/>
              <a:ext cx="187677" cy="18767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680736" y="5624166"/>
              <a:ext cx="281940" cy="281940"/>
            </a:xfrm>
            <a:custGeom>
              <a:rect l="l" t="t" r="r" b="b"/>
              <a:pathLst>
                <a:path w="281940" h="281939">
                  <a:moveTo>
                    <a:pt x="140758" y="281516"/>
                  </a:moveTo>
                  <a:lnTo>
                    <a:pt x="96268" y="274340"/>
                  </a:lnTo>
                  <a:lnTo>
                    <a:pt x="57628" y="254358"/>
                  </a:lnTo>
                  <a:lnTo>
                    <a:pt x="27158" y="223888"/>
                  </a:lnTo>
                  <a:lnTo>
                    <a:pt x="7175" y="185248"/>
                  </a:lnTo>
                  <a:lnTo>
                    <a:pt x="0" y="140758"/>
                  </a:lnTo>
                  <a:lnTo>
                    <a:pt x="7176" y="96267"/>
                  </a:lnTo>
                  <a:lnTo>
                    <a:pt x="27158" y="57628"/>
                  </a:lnTo>
                  <a:lnTo>
                    <a:pt x="57628" y="27158"/>
                  </a:lnTo>
                  <a:lnTo>
                    <a:pt x="96267" y="7175"/>
                  </a:lnTo>
                  <a:lnTo>
                    <a:pt x="140758" y="0"/>
                  </a:lnTo>
                  <a:lnTo>
                    <a:pt x="185248" y="7175"/>
                  </a:lnTo>
                  <a:lnTo>
                    <a:pt x="223888" y="27158"/>
                  </a:lnTo>
                  <a:lnTo>
                    <a:pt x="254358" y="57628"/>
                  </a:lnTo>
                  <a:lnTo>
                    <a:pt x="274340" y="96267"/>
                  </a:lnTo>
                  <a:lnTo>
                    <a:pt x="281516" y="140758"/>
                  </a:lnTo>
                  <a:lnTo>
                    <a:pt x="274340" y="185248"/>
                  </a:lnTo>
                  <a:lnTo>
                    <a:pt x="254358" y="223888"/>
                  </a:lnTo>
                  <a:lnTo>
                    <a:pt x="223888" y="254358"/>
                  </a:lnTo>
                  <a:lnTo>
                    <a:pt x="185249" y="274340"/>
                  </a:lnTo>
                  <a:lnTo>
                    <a:pt x="140758" y="28151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507065" y="4082565"/>
              <a:ext cx="2450465" cy="1689735"/>
            </a:xfrm>
            <a:custGeom>
              <a:rect l="l" t="t" r="r" b="b"/>
              <a:pathLst>
                <a:path w="2450465" h="1689735">
                  <a:moveTo>
                    <a:pt x="222552" y="555995"/>
                  </a:moveTo>
                  <a:lnTo>
                    <a:pt x="219037" y="510956"/>
                  </a:lnTo>
                  <a:lnTo>
                    <a:pt x="221433" y="466848"/>
                  </a:lnTo>
                  <a:lnTo>
                    <a:pt x="229433" y="424050"/>
                  </a:lnTo>
                  <a:lnTo>
                    <a:pt x="242731" y="382941"/>
                  </a:lnTo>
                  <a:lnTo>
                    <a:pt x="261019" y="343901"/>
                  </a:lnTo>
                  <a:lnTo>
                    <a:pt x="283991" y="307308"/>
                  </a:lnTo>
                  <a:lnTo>
                    <a:pt x="311339" y="273541"/>
                  </a:lnTo>
                  <a:lnTo>
                    <a:pt x="342757" y="242979"/>
                  </a:lnTo>
                  <a:lnTo>
                    <a:pt x="377937" y="216002"/>
                  </a:lnTo>
                  <a:lnTo>
                    <a:pt x="416573" y="192988"/>
                  </a:lnTo>
                  <a:lnTo>
                    <a:pt x="458357" y="174317"/>
                  </a:lnTo>
                  <a:lnTo>
                    <a:pt x="502982" y="160367"/>
                  </a:lnTo>
                  <a:lnTo>
                    <a:pt x="550142" y="151518"/>
                  </a:lnTo>
                  <a:lnTo>
                    <a:pt x="601115" y="148239"/>
                  </a:lnTo>
                  <a:lnTo>
                    <a:pt x="651765" y="151325"/>
                  </a:lnTo>
                  <a:lnTo>
                    <a:pt x="701431" y="160652"/>
                  </a:lnTo>
                  <a:lnTo>
                    <a:pt x="749449" y="176096"/>
                  </a:lnTo>
                  <a:lnTo>
                    <a:pt x="795158" y="197532"/>
                  </a:lnTo>
                  <a:lnTo>
                    <a:pt x="821645" y="158573"/>
                  </a:lnTo>
                  <a:lnTo>
                    <a:pt x="853571" y="125013"/>
                  </a:lnTo>
                  <a:lnTo>
                    <a:pt x="890094" y="97091"/>
                  </a:lnTo>
                  <a:lnTo>
                    <a:pt x="930372" y="75051"/>
                  </a:lnTo>
                  <a:lnTo>
                    <a:pt x="973565" y="59135"/>
                  </a:lnTo>
                  <a:lnTo>
                    <a:pt x="1018831" y="49586"/>
                  </a:lnTo>
                  <a:lnTo>
                    <a:pt x="1065329" y="46644"/>
                  </a:lnTo>
                  <a:lnTo>
                    <a:pt x="1112217" y="50553"/>
                  </a:lnTo>
                  <a:lnTo>
                    <a:pt x="1158654" y="61554"/>
                  </a:lnTo>
                  <a:lnTo>
                    <a:pt x="1203799" y="79890"/>
                  </a:lnTo>
                  <a:lnTo>
                    <a:pt x="1222720" y="90182"/>
                  </a:lnTo>
                  <a:lnTo>
                    <a:pt x="1240778" y="101717"/>
                  </a:lnTo>
                  <a:lnTo>
                    <a:pt x="1257902" y="114448"/>
                  </a:lnTo>
                  <a:lnTo>
                    <a:pt x="1274025" y="128326"/>
                  </a:lnTo>
                  <a:lnTo>
                    <a:pt x="1300772" y="88514"/>
                  </a:lnTo>
                  <a:lnTo>
                    <a:pt x="1334394" y="55515"/>
                  </a:lnTo>
                  <a:lnTo>
                    <a:pt x="1373555" y="29750"/>
                  </a:lnTo>
                  <a:lnTo>
                    <a:pt x="1416922" y="11636"/>
                  </a:lnTo>
                  <a:lnTo>
                    <a:pt x="1463161" y="1593"/>
                  </a:lnTo>
                  <a:lnTo>
                    <a:pt x="1510937" y="40"/>
                  </a:lnTo>
                  <a:lnTo>
                    <a:pt x="1558917" y="7396"/>
                  </a:lnTo>
                  <a:lnTo>
                    <a:pt x="1605766" y="24081"/>
                  </a:lnTo>
                  <a:lnTo>
                    <a:pt x="1630295" y="37276"/>
                  </a:lnTo>
                  <a:lnTo>
                    <a:pt x="1652992" y="52960"/>
                  </a:lnTo>
                  <a:lnTo>
                    <a:pt x="1673644" y="70968"/>
                  </a:lnTo>
                  <a:lnTo>
                    <a:pt x="1692038" y="91134"/>
                  </a:lnTo>
                  <a:lnTo>
                    <a:pt x="1727408" y="58462"/>
                  </a:lnTo>
                  <a:lnTo>
                    <a:pt x="1767267" y="32928"/>
                  </a:lnTo>
                  <a:lnTo>
                    <a:pt x="1810519" y="14616"/>
                  </a:lnTo>
                  <a:lnTo>
                    <a:pt x="1856070" y="3612"/>
                  </a:lnTo>
                  <a:lnTo>
                    <a:pt x="1902822" y="0"/>
                  </a:lnTo>
                  <a:lnTo>
                    <a:pt x="1949681" y="3863"/>
                  </a:lnTo>
                  <a:lnTo>
                    <a:pt x="1995551" y="15288"/>
                  </a:lnTo>
                  <a:lnTo>
                    <a:pt x="2039337" y="34359"/>
                  </a:lnTo>
                  <a:lnTo>
                    <a:pt x="2079942" y="61160"/>
                  </a:lnTo>
                  <a:lnTo>
                    <a:pt x="2113425" y="92796"/>
                  </a:lnTo>
                  <a:lnTo>
                    <a:pt x="2140423" y="129078"/>
                  </a:lnTo>
                  <a:lnTo>
                    <a:pt x="2160406" y="169149"/>
                  </a:lnTo>
                  <a:lnTo>
                    <a:pt x="2172847" y="212151"/>
                  </a:lnTo>
                  <a:lnTo>
                    <a:pt x="2219103" y="227860"/>
                  </a:lnTo>
                  <a:lnTo>
                    <a:pt x="2260960" y="249752"/>
                  </a:lnTo>
                  <a:lnTo>
                    <a:pt x="2297982" y="277110"/>
                  </a:lnTo>
                  <a:lnTo>
                    <a:pt x="2329731" y="309213"/>
                  </a:lnTo>
                  <a:lnTo>
                    <a:pt x="2355770" y="345343"/>
                  </a:lnTo>
                  <a:lnTo>
                    <a:pt x="2375663" y="384781"/>
                  </a:lnTo>
                  <a:lnTo>
                    <a:pt x="2388972" y="426809"/>
                  </a:lnTo>
                  <a:lnTo>
                    <a:pt x="2395261" y="470707"/>
                  </a:lnTo>
                  <a:lnTo>
                    <a:pt x="2394094" y="515758"/>
                  </a:lnTo>
                  <a:lnTo>
                    <a:pt x="2385032" y="561242"/>
                  </a:lnTo>
                  <a:lnTo>
                    <a:pt x="2382092" y="570747"/>
                  </a:lnTo>
                  <a:lnTo>
                    <a:pt x="2378803" y="580147"/>
                  </a:lnTo>
                  <a:lnTo>
                    <a:pt x="2375168" y="589434"/>
                  </a:lnTo>
                  <a:lnTo>
                    <a:pt x="2371192" y="598599"/>
                  </a:lnTo>
                  <a:lnTo>
                    <a:pt x="2398151" y="636172"/>
                  </a:lnTo>
                  <a:lnTo>
                    <a:pt x="2419471" y="675701"/>
                  </a:lnTo>
                  <a:lnTo>
                    <a:pt x="2435215" y="716711"/>
                  </a:lnTo>
                  <a:lnTo>
                    <a:pt x="2445450" y="758730"/>
                  </a:lnTo>
                  <a:lnTo>
                    <a:pt x="2450242" y="801282"/>
                  </a:lnTo>
                  <a:lnTo>
                    <a:pt x="2449658" y="843895"/>
                  </a:lnTo>
                  <a:lnTo>
                    <a:pt x="2443762" y="886095"/>
                  </a:lnTo>
                  <a:lnTo>
                    <a:pt x="2432623" y="927408"/>
                  </a:lnTo>
                  <a:lnTo>
                    <a:pt x="2416305" y="967360"/>
                  </a:lnTo>
                  <a:lnTo>
                    <a:pt x="2394875" y="1005478"/>
                  </a:lnTo>
                  <a:lnTo>
                    <a:pt x="2368399" y="1041287"/>
                  </a:lnTo>
                  <a:lnTo>
                    <a:pt x="2336943" y="1074315"/>
                  </a:lnTo>
                  <a:lnTo>
                    <a:pt x="2300574" y="1104088"/>
                  </a:lnTo>
                  <a:lnTo>
                    <a:pt x="2259632" y="1129869"/>
                  </a:lnTo>
                  <a:lnTo>
                    <a:pt x="2215694" y="1150438"/>
                  </a:lnTo>
                  <a:lnTo>
                    <a:pt x="2169320" y="1165574"/>
                  </a:lnTo>
                  <a:lnTo>
                    <a:pt x="2121070" y="1175055"/>
                  </a:lnTo>
                  <a:lnTo>
                    <a:pt x="2117126" y="1220481"/>
                  </a:lnTo>
                  <a:lnTo>
                    <a:pt x="2106431" y="1263785"/>
                  </a:lnTo>
                  <a:lnTo>
                    <a:pt x="2089494" y="1304496"/>
                  </a:lnTo>
                  <a:lnTo>
                    <a:pt x="2066827" y="1342141"/>
                  </a:lnTo>
                  <a:lnTo>
                    <a:pt x="2038941" y="1376249"/>
                  </a:lnTo>
                  <a:lnTo>
                    <a:pt x="2006347" y="1406347"/>
                  </a:lnTo>
                  <a:lnTo>
                    <a:pt x="1969556" y="1431963"/>
                  </a:lnTo>
                  <a:lnTo>
                    <a:pt x="1929079" y="1452626"/>
                  </a:lnTo>
                  <a:lnTo>
                    <a:pt x="1885427" y="1467863"/>
                  </a:lnTo>
                  <a:lnTo>
                    <a:pt x="1839111" y="1477203"/>
                  </a:lnTo>
                  <a:lnTo>
                    <a:pt x="1790643" y="1480174"/>
                  </a:lnTo>
                  <a:lnTo>
                    <a:pt x="1745629" y="1476917"/>
                  </a:lnTo>
                  <a:lnTo>
                    <a:pt x="1701720" y="1467943"/>
                  </a:lnTo>
                  <a:lnTo>
                    <a:pt x="1659532" y="1453419"/>
                  </a:lnTo>
                  <a:lnTo>
                    <a:pt x="1619679" y="1433513"/>
                  </a:lnTo>
                  <a:lnTo>
                    <a:pt x="1602918" y="1475955"/>
                  </a:lnTo>
                  <a:lnTo>
                    <a:pt x="1581195" y="1515232"/>
                  </a:lnTo>
                  <a:lnTo>
                    <a:pt x="1554958" y="1551119"/>
                  </a:lnTo>
                  <a:lnTo>
                    <a:pt x="1524653" y="1583391"/>
                  </a:lnTo>
                  <a:lnTo>
                    <a:pt x="1490727" y="1611821"/>
                  </a:lnTo>
                  <a:lnTo>
                    <a:pt x="1453627" y="1636184"/>
                  </a:lnTo>
                  <a:lnTo>
                    <a:pt x="1413801" y="1656256"/>
                  </a:lnTo>
                  <a:lnTo>
                    <a:pt x="1371695" y="1671811"/>
                  </a:lnTo>
                  <a:lnTo>
                    <a:pt x="1327757" y="1682624"/>
                  </a:lnTo>
                  <a:lnTo>
                    <a:pt x="1282434" y="1688469"/>
                  </a:lnTo>
                  <a:lnTo>
                    <a:pt x="1236172" y="1689121"/>
                  </a:lnTo>
                  <a:lnTo>
                    <a:pt x="1189419" y="1684354"/>
                  </a:lnTo>
                  <a:lnTo>
                    <a:pt x="1142622" y="1673944"/>
                  </a:lnTo>
                  <a:lnTo>
                    <a:pt x="1093251" y="1656281"/>
                  </a:lnTo>
                  <a:lnTo>
                    <a:pt x="1047246" y="1632571"/>
                  </a:lnTo>
                  <a:lnTo>
                    <a:pt x="1005206" y="1603232"/>
                  </a:lnTo>
                  <a:lnTo>
                    <a:pt x="967730" y="1568683"/>
                  </a:lnTo>
                  <a:lnTo>
                    <a:pt x="935419" y="1529341"/>
                  </a:lnTo>
                  <a:lnTo>
                    <a:pt x="893244" y="1550409"/>
                  </a:lnTo>
                  <a:lnTo>
                    <a:pt x="849790" y="1566753"/>
                  </a:lnTo>
                  <a:lnTo>
                    <a:pt x="805423" y="1578458"/>
                  </a:lnTo>
                  <a:lnTo>
                    <a:pt x="760510" y="1585610"/>
                  </a:lnTo>
                  <a:lnTo>
                    <a:pt x="715416" y="1588297"/>
                  </a:lnTo>
                  <a:lnTo>
                    <a:pt x="670507" y="1586602"/>
                  </a:lnTo>
                  <a:lnTo>
                    <a:pt x="626151" y="1580613"/>
                  </a:lnTo>
                  <a:lnTo>
                    <a:pt x="582713" y="1570416"/>
                  </a:lnTo>
                  <a:lnTo>
                    <a:pt x="540559" y="1556096"/>
                  </a:lnTo>
                  <a:lnTo>
                    <a:pt x="500056" y="1537739"/>
                  </a:lnTo>
                  <a:lnTo>
                    <a:pt x="461569" y="1515431"/>
                  </a:lnTo>
                  <a:lnTo>
                    <a:pt x="425466" y="1489259"/>
                  </a:lnTo>
                  <a:lnTo>
                    <a:pt x="392111" y="1459308"/>
                  </a:lnTo>
                  <a:lnTo>
                    <a:pt x="361872" y="1425665"/>
                  </a:lnTo>
                  <a:lnTo>
                    <a:pt x="335115" y="1388414"/>
                  </a:lnTo>
                  <a:lnTo>
                    <a:pt x="333546" y="1385955"/>
                  </a:lnTo>
                  <a:lnTo>
                    <a:pt x="332005" y="1383481"/>
                  </a:lnTo>
                  <a:lnTo>
                    <a:pt x="330491" y="1380991"/>
                  </a:lnTo>
                  <a:lnTo>
                    <a:pt x="280454" y="1381758"/>
                  </a:lnTo>
                  <a:lnTo>
                    <a:pt x="232717" y="1373431"/>
                  </a:lnTo>
                  <a:lnTo>
                    <a:pt x="188381" y="1356824"/>
                  </a:lnTo>
                  <a:lnTo>
                    <a:pt x="148550" y="1332753"/>
                  </a:lnTo>
                  <a:lnTo>
                    <a:pt x="114325" y="1302035"/>
                  </a:lnTo>
                  <a:lnTo>
                    <a:pt x="86810" y="1265485"/>
                  </a:lnTo>
                  <a:lnTo>
                    <a:pt x="67106" y="1223918"/>
                  </a:lnTo>
                  <a:lnTo>
                    <a:pt x="56317" y="1178151"/>
                  </a:lnTo>
                  <a:lnTo>
                    <a:pt x="55907" y="1127682"/>
                  </a:lnTo>
                  <a:lnTo>
                    <a:pt x="67001" y="1078882"/>
                  </a:lnTo>
                  <a:lnTo>
                    <a:pt x="89002" y="1033442"/>
                  </a:lnTo>
                  <a:lnTo>
                    <a:pt x="121318" y="993055"/>
                  </a:lnTo>
                  <a:lnTo>
                    <a:pt x="81028" y="965306"/>
                  </a:lnTo>
                  <a:lnTo>
                    <a:pt x="48397" y="931569"/>
                  </a:lnTo>
                  <a:lnTo>
                    <a:pt x="23779" y="893122"/>
                  </a:lnTo>
                  <a:lnTo>
                    <a:pt x="7529" y="851245"/>
                  </a:lnTo>
                  <a:lnTo>
                    <a:pt x="0" y="807215"/>
                  </a:lnTo>
                  <a:lnTo>
                    <a:pt x="1546" y="762313"/>
                  </a:lnTo>
                  <a:lnTo>
                    <a:pt x="12521" y="717817"/>
                  </a:lnTo>
                  <a:lnTo>
                    <a:pt x="33279" y="675006"/>
                  </a:lnTo>
                  <a:lnTo>
                    <a:pt x="60480" y="639364"/>
                  </a:lnTo>
                  <a:lnTo>
                    <a:pt x="93828" y="609543"/>
                  </a:lnTo>
                  <a:lnTo>
                    <a:pt x="132295" y="586169"/>
                  </a:lnTo>
                  <a:lnTo>
                    <a:pt x="174856" y="569863"/>
                  </a:lnTo>
                  <a:lnTo>
                    <a:pt x="220485" y="561251"/>
                  </a:lnTo>
                  <a:lnTo>
                    <a:pt x="222552" y="55599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393766" y="6196676"/>
              <a:ext cx="103363" cy="10336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71959" y="5936776"/>
              <a:ext cx="197202" cy="197203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631014" y="4168210"/>
              <a:ext cx="2331720" cy="1737995"/>
            </a:xfrm>
            <a:custGeom>
              <a:rect l="l" t="t" r="r" b="b"/>
              <a:pathLst>
                <a:path w="2331720" h="1737995">
                  <a:moveTo>
                    <a:pt x="2331239" y="1596713"/>
                  </a:moveTo>
                  <a:lnTo>
                    <a:pt x="2324063" y="1641204"/>
                  </a:lnTo>
                  <a:lnTo>
                    <a:pt x="2304080" y="1679843"/>
                  </a:lnTo>
                  <a:lnTo>
                    <a:pt x="2273610" y="1710313"/>
                  </a:lnTo>
                  <a:lnTo>
                    <a:pt x="2234971" y="1730296"/>
                  </a:lnTo>
                  <a:lnTo>
                    <a:pt x="2190481" y="1737472"/>
                  </a:lnTo>
                  <a:lnTo>
                    <a:pt x="2145990" y="1730296"/>
                  </a:lnTo>
                  <a:lnTo>
                    <a:pt x="2107350" y="1710314"/>
                  </a:lnTo>
                  <a:lnTo>
                    <a:pt x="2076880" y="1679844"/>
                  </a:lnTo>
                  <a:lnTo>
                    <a:pt x="2056898" y="1641204"/>
                  </a:lnTo>
                  <a:lnTo>
                    <a:pt x="2049722" y="1596714"/>
                  </a:lnTo>
                  <a:lnTo>
                    <a:pt x="2056898" y="1552223"/>
                  </a:lnTo>
                  <a:lnTo>
                    <a:pt x="2076880" y="1513584"/>
                  </a:lnTo>
                  <a:lnTo>
                    <a:pt x="2107350" y="1483113"/>
                  </a:lnTo>
                  <a:lnTo>
                    <a:pt x="2145989" y="1463131"/>
                  </a:lnTo>
                  <a:lnTo>
                    <a:pt x="2190480" y="1455955"/>
                  </a:lnTo>
                  <a:lnTo>
                    <a:pt x="2234970" y="1463131"/>
                  </a:lnTo>
                  <a:lnTo>
                    <a:pt x="2273610" y="1483113"/>
                  </a:lnTo>
                  <a:lnTo>
                    <a:pt x="2304080" y="1513583"/>
                  </a:lnTo>
                  <a:lnTo>
                    <a:pt x="2324063" y="1552223"/>
                  </a:lnTo>
                  <a:lnTo>
                    <a:pt x="2331239" y="1596713"/>
                  </a:lnTo>
                  <a:close/>
                </a:path>
                <a:path w="2331720" h="1737995">
                  <a:moveTo>
                    <a:pt x="143538" y="931998"/>
                  </a:moveTo>
                  <a:lnTo>
                    <a:pt x="106074" y="932054"/>
                  </a:lnTo>
                  <a:lnTo>
                    <a:pt x="69243" y="926787"/>
                  </a:lnTo>
                  <a:lnTo>
                    <a:pt x="33674" y="916335"/>
                  </a:lnTo>
                  <a:lnTo>
                    <a:pt x="0" y="900835"/>
                  </a:lnTo>
                </a:path>
                <a:path w="2331720" h="1737995">
                  <a:moveTo>
                    <a:pt x="270185" y="1273024"/>
                  </a:moveTo>
                  <a:lnTo>
                    <a:pt x="254903" y="1278199"/>
                  </a:lnTo>
                  <a:lnTo>
                    <a:pt x="239308" y="1282417"/>
                  </a:lnTo>
                  <a:lnTo>
                    <a:pt x="223451" y="1285668"/>
                  </a:lnTo>
                  <a:lnTo>
                    <a:pt x="207383" y="1287938"/>
                  </a:lnTo>
                </a:path>
                <a:path w="2331720" h="1737995">
                  <a:moveTo>
                    <a:pt x="811335" y="1436890"/>
                  </a:moveTo>
                  <a:lnTo>
                    <a:pt x="800437" y="1420614"/>
                  </a:lnTo>
                  <a:lnTo>
                    <a:pt x="790484" y="1403825"/>
                  </a:lnTo>
                  <a:lnTo>
                    <a:pt x="781497" y="1386560"/>
                  </a:lnTo>
                  <a:lnTo>
                    <a:pt x="773495" y="1368856"/>
                  </a:lnTo>
                </a:path>
                <a:path w="2331720" h="1737995">
                  <a:moveTo>
                    <a:pt x="1511089" y="1267236"/>
                  </a:moveTo>
                  <a:lnTo>
                    <a:pt x="1508888" y="1286162"/>
                  </a:lnTo>
                  <a:lnTo>
                    <a:pt x="1505631" y="1304938"/>
                  </a:lnTo>
                  <a:lnTo>
                    <a:pt x="1501325" y="1323527"/>
                  </a:lnTo>
                  <a:lnTo>
                    <a:pt x="1495980" y="1341888"/>
                  </a:lnTo>
                </a:path>
                <a:path w="2331720" h="1737995">
                  <a:moveTo>
                    <a:pt x="1811527" y="805980"/>
                  </a:moveTo>
                  <a:lnTo>
                    <a:pt x="1857548" y="831560"/>
                  </a:lnTo>
                  <a:lnTo>
                    <a:pt x="1897900" y="863258"/>
                  </a:lnTo>
                  <a:lnTo>
                    <a:pt x="1932044" y="900259"/>
                  </a:lnTo>
                  <a:lnTo>
                    <a:pt x="1959441" y="941748"/>
                  </a:lnTo>
                  <a:lnTo>
                    <a:pt x="1979553" y="986907"/>
                  </a:lnTo>
                  <a:lnTo>
                    <a:pt x="1991842" y="1034923"/>
                  </a:lnTo>
                  <a:lnTo>
                    <a:pt x="1995768" y="1084979"/>
                  </a:lnTo>
                </a:path>
                <a:path w="2331720" h="1737995">
                  <a:moveTo>
                    <a:pt x="2246090" y="508823"/>
                  </a:moveTo>
                  <a:lnTo>
                    <a:pt x="2230513" y="538199"/>
                  </a:lnTo>
                  <a:lnTo>
                    <a:pt x="2211511" y="565603"/>
                  </a:lnTo>
                  <a:lnTo>
                    <a:pt x="2189288" y="590772"/>
                  </a:lnTo>
                  <a:lnTo>
                    <a:pt x="2164052" y="613441"/>
                  </a:lnTo>
                </a:path>
                <a:path w="2331720" h="1737995">
                  <a:moveTo>
                    <a:pt x="2049237" y="120643"/>
                  </a:moveTo>
                  <a:lnTo>
                    <a:pt x="2051272" y="132911"/>
                  </a:lnTo>
                  <a:lnTo>
                    <a:pt x="2052673" y="145249"/>
                  </a:lnTo>
                  <a:lnTo>
                    <a:pt x="2053439" y="157637"/>
                  </a:lnTo>
                  <a:lnTo>
                    <a:pt x="2053569" y="170052"/>
                  </a:lnTo>
                </a:path>
                <a:path w="2331720" h="1737995">
                  <a:moveTo>
                    <a:pt x="1525313" y="63010"/>
                  </a:moveTo>
                  <a:lnTo>
                    <a:pt x="1533973" y="46219"/>
                  </a:lnTo>
                  <a:lnTo>
                    <a:pt x="1543891" y="30079"/>
                  </a:lnTo>
                  <a:lnTo>
                    <a:pt x="1555028" y="14652"/>
                  </a:lnTo>
                  <a:lnTo>
                    <a:pt x="1567340" y="0"/>
                  </a:lnTo>
                </a:path>
                <a:path w="2331720" h="1737995">
                  <a:moveTo>
                    <a:pt x="1132228" y="93039"/>
                  </a:moveTo>
                  <a:lnTo>
                    <a:pt x="1135961" y="79027"/>
                  </a:lnTo>
                  <a:lnTo>
                    <a:pt x="1140607" y="65273"/>
                  </a:lnTo>
                  <a:lnTo>
                    <a:pt x="1146153" y="51816"/>
                  </a:lnTo>
                  <a:lnTo>
                    <a:pt x="1152583" y="38697"/>
                  </a:lnTo>
                </a:path>
                <a:path w="2331720" h="1737995">
                  <a:moveTo>
                    <a:pt x="670918" y="111493"/>
                  </a:moveTo>
                  <a:lnTo>
                    <a:pt x="690585" y="123080"/>
                  </a:lnTo>
                  <a:lnTo>
                    <a:pt x="709451" y="135754"/>
                  </a:lnTo>
                  <a:lnTo>
                    <a:pt x="727465" y="149477"/>
                  </a:lnTo>
                  <a:lnTo>
                    <a:pt x="744575" y="164215"/>
                  </a:lnTo>
                </a:path>
                <a:path w="2331720" h="1737995">
                  <a:moveTo>
                    <a:pt x="111466" y="525832"/>
                  </a:moveTo>
                  <a:lnTo>
                    <a:pt x="107378" y="512152"/>
                  </a:lnTo>
                  <a:lnTo>
                    <a:pt x="103870" y="498336"/>
                  </a:lnTo>
                  <a:lnTo>
                    <a:pt x="100947" y="484401"/>
                  </a:lnTo>
                  <a:lnTo>
                    <a:pt x="98611" y="470363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947050" y="4371949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杨桃（羊逃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08532" cy="66063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695575" y="2055812"/>
            <a:ext cx="6273800" cy="1233805"/>
            <a:chOff x="2695575" y="2055812"/>
            <a:chExt cx="6273800" cy="1233805"/>
          </a:xfrm>
        </p:grpSpPr>
        <p:sp>
          <p:nvSpPr>
            <p:cNvPr id="5" name="object 5"/>
            <p:cNvSpPr/>
            <p:nvPr/>
          </p:nvSpPr>
          <p:spPr>
            <a:xfrm>
              <a:off x="2700338" y="2060575"/>
              <a:ext cx="6264275" cy="1224280"/>
            </a:xfrm>
            <a:custGeom>
              <a:rect l="l" t="t" r="r" b="b"/>
              <a:pathLst>
                <a:path w="6264275" h="1224279">
                  <a:moveTo>
                    <a:pt x="6264275" y="1223962"/>
                  </a:moveTo>
                  <a:lnTo>
                    <a:pt x="0" y="1223962"/>
                  </a:lnTo>
                  <a:lnTo>
                    <a:pt x="0" y="0"/>
                  </a:lnTo>
                  <a:lnTo>
                    <a:pt x="6264275" y="0"/>
                  </a:lnTo>
                  <a:lnTo>
                    <a:pt x="6264275" y="1223962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700338" y="2060575"/>
              <a:ext cx="6264275" cy="1224280"/>
            </a:xfrm>
            <a:custGeom>
              <a:rect l="l" t="t" r="r" b="b"/>
              <a:pathLst>
                <a:path w="6264275" h="1224279">
                  <a:moveTo>
                    <a:pt x="0" y="0"/>
                  </a:moveTo>
                  <a:lnTo>
                    <a:pt x="6264275" y="0"/>
                  </a:lnTo>
                  <a:lnTo>
                    <a:pt x="6264275" y="1223962"/>
                  </a:lnTo>
                  <a:lnTo>
                    <a:pt x="0" y="12239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739389" y="2229638"/>
            <a:ext cx="642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老鼠对牛说：</a:t>
            </a:r>
            <a:r>
              <a:rPr sz="2400" b="1">
                <a:latin typeface="Arial"/>
                <a:cs typeface="Arial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我昨天和猫约会了</a:t>
            </a:r>
            <a:r>
              <a:rPr sz="2400" b="1">
                <a:latin typeface="Arial"/>
                <a:cs typeface="Arial"/>
              </a:rPr>
              <a:t>”</a:t>
            </a:r>
            <a:r>
              <a:rPr sz="2400" b="1">
                <a:latin typeface="Microsoft JhengHei"/>
                <a:cs typeface="Microsoft JhengHei"/>
              </a:rPr>
              <a:t>（打一食品</a:t>
            </a:r>
            <a:r>
              <a:rPr sz="2400" b="1" spc="-5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988237" y="4366234"/>
            <a:ext cx="4846320" cy="2236470"/>
            <a:chOff x="3988237" y="4366234"/>
            <a:chExt cx="4846320" cy="2236470"/>
          </a:xfrm>
        </p:grpSpPr>
        <p:sp>
          <p:nvSpPr>
            <p:cNvPr id="9" name="object 9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4802079" y="4655839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薯片（鼠骗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426225" cy="631966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695575" y="2055812"/>
            <a:ext cx="6273800" cy="1233805"/>
            <a:chOff x="2695575" y="2055812"/>
            <a:chExt cx="6273800" cy="1233805"/>
          </a:xfrm>
        </p:grpSpPr>
        <p:sp>
          <p:nvSpPr>
            <p:cNvPr id="5" name="object 5"/>
            <p:cNvSpPr/>
            <p:nvPr/>
          </p:nvSpPr>
          <p:spPr>
            <a:xfrm>
              <a:off x="2700338" y="2060575"/>
              <a:ext cx="6264275" cy="1224280"/>
            </a:xfrm>
            <a:custGeom>
              <a:rect l="l" t="t" r="r" b="b"/>
              <a:pathLst>
                <a:path w="6264275" h="1224279">
                  <a:moveTo>
                    <a:pt x="6264275" y="1223962"/>
                  </a:moveTo>
                  <a:lnTo>
                    <a:pt x="0" y="1223962"/>
                  </a:lnTo>
                  <a:lnTo>
                    <a:pt x="0" y="0"/>
                  </a:lnTo>
                  <a:lnTo>
                    <a:pt x="6264275" y="0"/>
                  </a:lnTo>
                  <a:lnTo>
                    <a:pt x="6264275" y="1223962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700338" y="2060575"/>
              <a:ext cx="6264275" cy="1224280"/>
            </a:xfrm>
            <a:custGeom>
              <a:rect l="l" t="t" r="r" b="b"/>
              <a:pathLst>
                <a:path w="6264275" h="1224279">
                  <a:moveTo>
                    <a:pt x="0" y="0"/>
                  </a:moveTo>
                  <a:lnTo>
                    <a:pt x="6264275" y="0"/>
                  </a:lnTo>
                  <a:lnTo>
                    <a:pt x="6264275" y="1223962"/>
                  </a:lnTo>
                  <a:lnTo>
                    <a:pt x="0" y="12239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921951" y="2266633"/>
            <a:ext cx="620649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1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土豆和包子打架，土豆狠狠旳捅了包子 一刀。</a:t>
            </a:r>
            <a:endParaRPr sz="2400">
              <a:latin typeface="Microsoft JhengHei"/>
              <a:cs typeface="Microsoft JhengHei"/>
            </a:endParaRPr>
          </a:p>
          <a:p>
            <a:pPr marL="605155">
              <a:lnSpc>
                <a:spcPts val="2810"/>
              </a:lnSpc>
            </a:pPr>
            <a:r>
              <a:rPr sz="2400" b="1">
                <a:latin typeface="Microsoft JhengHei"/>
                <a:cs typeface="Microsoft JhengHei"/>
              </a:rPr>
              <a:t>（打一食品</a:t>
            </a:r>
            <a:r>
              <a:rPr sz="2400" b="1" spc="-5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988237" y="4366234"/>
            <a:ext cx="4278630" cy="2019300"/>
            <a:chOff x="3988237" y="4366234"/>
            <a:chExt cx="4278630" cy="2019300"/>
          </a:xfrm>
        </p:grpSpPr>
        <p:sp>
          <p:nvSpPr>
            <p:cNvPr id="9" name="object 9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8732827" y="6500855"/>
            <a:ext cx="101600" cy="101600"/>
            <a:chOff x="8732827" y="6500855"/>
            <a:chExt cx="101600" cy="101600"/>
          </a:xfrm>
        </p:grpSpPr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4573479" y="4655839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豆沙包（豆杀包</a:t>
            </a:r>
            <a:r>
              <a:rPr sz="1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460809" cy="634560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99390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1570"/>
              </a:spcBef>
            </a:pPr>
            <a:r>
              <a:rPr sz="2400">
                <a:latin typeface="宋体"/>
                <a:cs typeface="宋体"/>
              </a:rPr>
              <a:t>草地上来了一群羊（打一水果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88237" y="4366234"/>
            <a:ext cx="4278630" cy="2019300"/>
            <a:chOff x="3988237" y="4366234"/>
            <a:chExt cx="4278630" cy="2019300"/>
          </a:xfrm>
        </p:grpSpPr>
        <p:sp>
          <p:nvSpPr>
            <p:cNvPr id="6" name="object 6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8732827" y="6500855"/>
            <a:ext cx="101600" cy="101600"/>
            <a:chOff x="8732827" y="6500855"/>
            <a:chExt cx="101600" cy="101600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802079" y="4655839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草莓（草没</a:t>
            </a:r>
            <a:r>
              <a:rPr sz="1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489318" cy="636698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27635" rIns="0" bIns="0" rtlCol="0">
            <a:spAutoFit/>
          </a:bodyPr>
          <a:lstStyle/>
          <a:p>
            <a:pPr marL="214629">
              <a:lnSpc>
                <a:spcPct val="100000"/>
              </a:lnSpc>
              <a:spcBef>
                <a:spcPts val="1005"/>
              </a:spcBef>
            </a:pPr>
            <a:r>
              <a:rPr sz="2400">
                <a:latin typeface="宋体"/>
                <a:cs typeface="宋体"/>
              </a:rPr>
              <a:t>一头猪对你说：</a:t>
            </a:r>
            <a:r>
              <a:rPr sz="2400">
                <a:latin typeface="Arial"/>
                <a:cs typeface="Arial"/>
              </a:rPr>
              <a:t>“</a:t>
            </a:r>
            <a:r>
              <a:rPr sz="2400">
                <a:latin typeface="宋体"/>
                <a:cs typeface="宋体"/>
              </a:rPr>
              <a:t>加油啊</a:t>
            </a:r>
            <a:r>
              <a:rPr sz="2400">
                <a:latin typeface="Arial"/>
                <a:cs typeface="Arial"/>
              </a:rPr>
              <a:t>”</a:t>
            </a:r>
            <a:r>
              <a:rPr sz="2400">
                <a:latin typeface="宋体"/>
                <a:cs typeface="宋体"/>
              </a:rPr>
              <a:t>（打一食品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88237" y="4366234"/>
            <a:ext cx="4278630" cy="2019300"/>
            <a:chOff x="3988237" y="4366234"/>
            <a:chExt cx="4278630" cy="2019300"/>
          </a:xfrm>
        </p:grpSpPr>
        <p:sp>
          <p:nvSpPr>
            <p:cNvPr id="6" name="object 6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8732827" y="6500855"/>
            <a:ext cx="101600" cy="101600"/>
            <a:chOff x="8732827" y="6500855"/>
            <a:chExt cx="101600" cy="101600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573479" y="4655839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朱古力（猪鼓励</a:t>
            </a:r>
            <a:r>
              <a:rPr sz="1800" spc="-50"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469741" cy="635230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26364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994"/>
              </a:spcBef>
            </a:pPr>
            <a:r>
              <a:rPr sz="2400">
                <a:latin typeface="宋体"/>
                <a:cs typeface="宋体"/>
              </a:rPr>
              <a:t>久雨初晴（打一地名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88237" y="4366234"/>
            <a:ext cx="4278630" cy="2019300"/>
            <a:chOff x="3988237" y="4366234"/>
            <a:chExt cx="4278630" cy="2019300"/>
          </a:xfrm>
        </p:grpSpPr>
        <p:sp>
          <p:nvSpPr>
            <p:cNvPr id="6" name="object 6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8732827" y="6500855"/>
            <a:ext cx="101600" cy="101600"/>
            <a:chOff x="8732827" y="6500855"/>
            <a:chExt cx="101600" cy="101600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259279" y="465583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FFFF"/>
                </a:solidFill>
                <a:latin typeface="宋体"/>
                <a:cs typeface="宋体"/>
              </a:rPr>
              <a:t>贵阳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58217" cy="656866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126364" rIns="0" bIns="0" rtlCol="0">
            <a:spAutoFit/>
          </a:bodyPr>
          <a:lstStyle/>
          <a:p>
            <a:pPr marL="430530">
              <a:lnSpc>
                <a:spcPct val="100000"/>
              </a:lnSpc>
              <a:spcBef>
                <a:spcPts val="994"/>
              </a:spcBef>
            </a:pPr>
            <a:r>
              <a:rPr sz="2400">
                <a:latin typeface="宋体"/>
                <a:cs typeface="宋体"/>
              </a:rPr>
              <a:t>太阳出来，雪全部化了（打一地名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88237" y="4366234"/>
            <a:ext cx="4846320" cy="2236470"/>
            <a:chOff x="3988237" y="4366234"/>
            <a:chExt cx="4846320" cy="2236470"/>
          </a:xfrm>
        </p:grpSpPr>
        <p:sp>
          <p:nvSpPr>
            <p:cNvPr id="6" name="object 6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259279" y="465583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FFFF"/>
                </a:solidFill>
                <a:latin typeface="宋体"/>
                <a:cs typeface="宋体"/>
              </a:rPr>
              <a:t>通化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84697" cy="666352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大家一起猜灯谜</a:t>
            </a:r>
            <a:r>
              <a:rPr spc="-25"/>
              <a:t>~！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00338" y="2060575"/>
            <a:ext cx="6264275" cy="122428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</a:ln>
        </p:spPr>
        <p:txBody>
          <a:bodyPr vert="horz" wrap="square" lIns="0" tIns="27114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2135"/>
              </a:spcBef>
            </a:pPr>
            <a:r>
              <a:rPr sz="2400">
                <a:latin typeface="宋体"/>
                <a:cs typeface="宋体"/>
              </a:rPr>
              <a:t>宝树一丛一丛旳（打一地名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88237" y="4366234"/>
            <a:ext cx="4846320" cy="2236470"/>
            <a:chOff x="3988237" y="4366234"/>
            <a:chExt cx="4846320" cy="2236470"/>
          </a:xfrm>
        </p:grpSpPr>
        <p:sp>
          <p:nvSpPr>
            <p:cNvPr id="6" name="object 6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833010" y="126170"/>
                  </a:moveTo>
                  <a:lnTo>
                    <a:pt x="1686981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88585" y="52292"/>
                  </a:lnTo>
                  <a:lnTo>
                    <a:pt x="2240266" y="89712"/>
                  </a:lnTo>
                  <a:lnTo>
                    <a:pt x="2795688" y="89712"/>
                  </a:lnTo>
                  <a:lnTo>
                    <a:pt x="2798017" y="91341"/>
                  </a:lnTo>
                  <a:lnTo>
                    <a:pt x="2833010" y="126170"/>
                  </a:lnTo>
                  <a:close/>
                </a:path>
                <a:path w="3244850" h="1656714">
                  <a:moveTo>
                    <a:pt x="2795688" y="89712"/>
                  </a:moveTo>
                  <a:lnTo>
                    <a:pt x="2240265" y="89711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5688" y="89712"/>
                  </a:lnTo>
                  <a:close/>
                </a:path>
                <a:path w="3244850" h="1656714">
                  <a:moveTo>
                    <a:pt x="2871070" y="194010"/>
                  </a:move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42975" y="100086"/>
                  </a:lnTo>
                  <a:lnTo>
                    <a:pt x="1686982" y="126170"/>
                  </a:lnTo>
                  <a:lnTo>
                    <a:pt x="2833010" y="126170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1070" y="194010"/>
                  </a:lnTo>
                  <a:close/>
                </a:path>
                <a:path w="3244850" h="1656714">
                  <a:moveTo>
                    <a:pt x="384936" y="1355451"/>
                  </a:move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5" y="550542"/>
                  </a:lnTo>
                  <a:lnTo>
                    <a:pt x="295245" y="545398"/>
                  </a:ln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2871070" y="194010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3" y="550550"/>
                  </a:lnTo>
                  <a:lnTo>
                    <a:pt x="3139197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93058" y="1354111"/>
                  </a:lnTo>
                  <a:lnTo>
                    <a:pt x="438116" y="1354111"/>
                  </a:lnTo>
                  <a:lnTo>
                    <a:pt x="384936" y="1355451"/>
                  </a:lnTo>
                  <a:close/>
                </a:path>
                <a:path w="3244850" h="1656714">
                  <a:moveTo>
                    <a:pt x="947604" y="1557325"/>
                  </a:move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38116" y="1354111"/>
                  </a:lnTo>
                  <a:lnTo>
                    <a:pt x="2693058" y="1354111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602785" y="1405595"/>
                  </a:lnTo>
                  <a:lnTo>
                    <a:pt x="2144492" y="1405595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80346" y="1499533"/>
                  </a:lnTo>
                  <a:lnTo>
                    <a:pt x="1238802" y="1499533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close/>
                </a:path>
                <a:path w="3244850" h="1656714">
                  <a:moveTo>
                    <a:pt x="2370782" y="1451336"/>
                  </a:move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5"/>
                  </a:lnTo>
                  <a:lnTo>
                    <a:pt x="2602785" y="1405595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close/>
                </a:path>
                <a:path w="3244850" h="1656714">
                  <a:moveTo>
                    <a:pt x="1673736" y="1656399"/>
                  </a:move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2" y="1499533"/>
                  </a:lnTo>
                  <a:lnTo>
                    <a:pt x="2080346" y="149953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737590" y="6505617"/>
              <a:ext cx="91987" cy="9198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77550" y="6196369"/>
              <a:ext cx="183973" cy="183973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332966" y="5850875"/>
              <a:ext cx="276225" cy="276225"/>
            </a:xfrm>
            <a:custGeom>
              <a:rect l="l" t="t" r="r" b="b"/>
              <a:pathLst>
                <a:path w="276225" h="276225">
                  <a:moveTo>
                    <a:pt x="137980" y="275960"/>
                  </a:moveTo>
                  <a:lnTo>
                    <a:pt x="94368" y="268925"/>
                  </a:lnTo>
                  <a:lnTo>
                    <a:pt x="56491" y="249338"/>
                  </a:lnTo>
                  <a:lnTo>
                    <a:pt x="26622" y="219469"/>
                  </a:lnTo>
                  <a:lnTo>
                    <a:pt x="7034" y="181592"/>
                  </a:lnTo>
                  <a:lnTo>
                    <a:pt x="0" y="137979"/>
                  </a:lnTo>
                  <a:lnTo>
                    <a:pt x="7034" y="94367"/>
                  </a:lnTo>
                  <a:lnTo>
                    <a:pt x="26622" y="56490"/>
                  </a:lnTo>
                  <a:lnTo>
                    <a:pt x="56491" y="26622"/>
                  </a:lnTo>
                  <a:lnTo>
                    <a:pt x="94367" y="7034"/>
                  </a:lnTo>
                  <a:lnTo>
                    <a:pt x="137979" y="0"/>
                  </a:lnTo>
                  <a:lnTo>
                    <a:pt x="181592" y="7034"/>
                  </a:lnTo>
                  <a:lnTo>
                    <a:pt x="219469" y="26622"/>
                  </a:lnTo>
                  <a:lnTo>
                    <a:pt x="249338" y="56491"/>
                  </a:lnTo>
                  <a:lnTo>
                    <a:pt x="268926" y="94367"/>
                  </a:lnTo>
                  <a:lnTo>
                    <a:pt x="275960" y="137980"/>
                  </a:lnTo>
                  <a:lnTo>
                    <a:pt x="268926" y="181592"/>
                  </a:lnTo>
                  <a:lnTo>
                    <a:pt x="249338" y="219469"/>
                  </a:lnTo>
                  <a:lnTo>
                    <a:pt x="219469" y="249338"/>
                  </a:lnTo>
                  <a:lnTo>
                    <a:pt x="181592" y="268925"/>
                  </a:lnTo>
                  <a:lnTo>
                    <a:pt x="137980" y="27596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993000" y="4370996"/>
              <a:ext cx="3244850" cy="1656714"/>
            </a:xfrm>
            <a:custGeom>
              <a:rect l="l" t="t" r="r" b="b"/>
              <a:pathLst>
                <a:path w="3244850" h="1656714">
                  <a:moveTo>
                    <a:pt x="295245" y="545398"/>
                  </a:moveTo>
                  <a:lnTo>
                    <a:pt x="290752" y="507090"/>
                  </a:lnTo>
                  <a:lnTo>
                    <a:pt x="292176" y="469430"/>
                  </a:lnTo>
                  <a:lnTo>
                    <a:pt x="299253" y="432661"/>
                  </a:lnTo>
                  <a:lnTo>
                    <a:pt x="329309" y="362760"/>
                  </a:lnTo>
                  <a:lnTo>
                    <a:pt x="351759" y="330112"/>
                  </a:lnTo>
                  <a:lnTo>
                    <a:pt x="378804" y="299322"/>
                  </a:lnTo>
                  <a:lnTo>
                    <a:pt x="410179" y="270632"/>
                  </a:lnTo>
                  <a:lnTo>
                    <a:pt x="445621" y="244283"/>
                  </a:lnTo>
                  <a:lnTo>
                    <a:pt x="484864" y="220517"/>
                  </a:lnTo>
                  <a:lnTo>
                    <a:pt x="527644" y="199577"/>
                  </a:lnTo>
                  <a:lnTo>
                    <a:pt x="573697" y="181703"/>
                  </a:lnTo>
                  <a:lnTo>
                    <a:pt x="622758" y="167139"/>
                  </a:lnTo>
                  <a:lnTo>
                    <a:pt x="674562" y="156125"/>
                  </a:lnTo>
                  <a:lnTo>
                    <a:pt x="728845" y="148904"/>
                  </a:lnTo>
                  <a:lnTo>
                    <a:pt x="777041" y="145966"/>
                  </a:lnTo>
                  <a:lnTo>
                    <a:pt x="825148" y="146230"/>
                  </a:lnTo>
                  <a:lnTo>
                    <a:pt x="872845" y="149650"/>
                  </a:lnTo>
                  <a:lnTo>
                    <a:pt x="919814" y="156183"/>
                  </a:lnTo>
                  <a:lnTo>
                    <a:pt x="965734" y="165783"/>
                  </a:lnTo>
                  <a:lnTo>
                    <a:pt x="1010286" y="178407"/>
                  </a:lnTo>
                  <a:lnTo>
                    <a:pt x="1053150" y="194010"/>
                  </a:lnTo>
                  <a:lnTo>
                    <a:pt x="1081835" y="161825"/>
                  </a:lnTo>
                  <a:lnTo>
                    <a:pt x="1115649" y="133286"/>
                  </a:lnTo>
                  <a:lnTo>
                    <a:pt x="1153946" y="108531"/>
                  </a:lnTo>
                  <a:lnTo>
                    <a:pt x="1196081" y="87698"/>
                  </a:lnTo>
                  <a:lnTo>
                    <a:pt x="1241411" y="70924"/>
                  </a:lnTo>
                  <a:lnTo>
                    <a:pt x="1289291" y="58345"/>
                  </a:lnTo>
                  <a:lnTo>
                    <a:pt x="1339077" y="50101"/>
                  </a:lnTo>
                  <a:lnTo>
                    <a:pt x="1390123" y="46327"/>
                  </a:lnTo>
                  <a:lnTo>
                    <a:pt x="1441786" y="47162"/>
                  </a:lnTo>
                  <a:lnTo>
                    <a:pt x="1493421" y="52742"/>
                  </a:lnTo>
                  <a:lnTo>
                    <a:pt x="1544384" y="63206"/>
                  </a:lnTo>
                  <a:lnTo>
                    <a:pt x="1594030" y="78690"/>
                  </a:lnTo>
                  <a:lnTo>
                    <a:pt x="1619074" y="88779"/>
                  </a:lnTo>
                  <a:lnTo>
                    <a:pt x="1642975" y="100086"/>
                  </a:lnTo>
                  <a:lnTo>
                    <a:pt x="1665642" y="112566"/>
                  </a:lnTo>
                  <a:lnTo>
                    <a:pt x="1686982" y="126170"/>
                  </a:lnTo>
                  <a:lnTo>
                    <a:pt x="1714520" y="94428"/>
                  </a:lnTo>
                  <a:lnTo>
                    <a:pt x="1748107" y="66908"/>
                  </a:lnTo>
                  <a:lnTo>
                    <a:pt x="1786839" y="43820"/>
                  </a:lnTo>
                  <a:lnTo>
                    <a:pt x="1829812" y="25375"/>
                  </a:lnTo>
                  <a:lnTo>
                    <a:pt x="1876121" y="11783"/>
                  </a:lnTo>
                  <a:lnTo>
                    <a:pt x="1924863" y="3254"/>
                  </a:lnTo>
                  <a:lnTo>
                    <a:pt x="1975134" y="0"/>
                  </a:lnTo>
                  <a:lnTo>
                    <a:pt x="2026029" y="2229"/>
                  </a:lnTo>
                  <a:lnTo>
                    <a:pt x="2076644" y="10153"/>
                  </a:lnTo>
                  <a:lnTo>
                    <a:pt x="2126076" y="23983"/>
                  </a:lnTo>
                  <a:lnTo>
                    <a:pt x="2158543" y="36917"/>
                  </a:lnTo>
                  <a:lnTo>
                    <a:pt x="2188585" y="52292"/>
                  </a:lnTo>
                  <a:lnTo>
                    <a:pt x="2215919" y="69944"/>
                  </a:lnTo>
                  <a:lnTo>
                    <a:pt x="2240266" y="89712"/>
                  </a:lnTo>
                  <a:lnTo>
                    <a:pt x="2278085" y="62990"/>
                  </a:lnTo>
                  <a:lnTo>
                    <a:pt x="2320059" y="40942"/>
                  </a:lnTo>
                  <a:lnTo>
                    <a:pt x="2365393" y="23613"/>
                  </a:lnTo>
                  <a:lnTo>
                    <a:pt x="2413291" y="11049"/>
                  </a:lnTo>
                  <a:lnTo>
                    <a:pt x="2462961" y="3295"/>
                  </a:lnTo>
                  <a:lnTo>
                    <a:pt x="2513608" y="396"/>
                  </a:lnTo>
                  <a:lnTo>
                    <a:pt x="2564438" y="2399"/>
                  </a:lnTo>
                  <a:lnTo>
                    <a:pt x="2614655" y="9348"/>
                  </a:lnTo>
                  <a:lnTo>
                    <a:pt x="2663468" y="21289"/>
                  </a:lnTo>
                  <a:lnTo>
                    <a:pt x="2710080" y="38268"/>
                  </a:lnTo>
                  <a:lnTo>
                    <a:pt x="2753698" y="60330"/>
                  </a:lnTo>
                  <a:lnTo>
                    <a:pt x="2798017" y="91341"/>
                  </a:lnTo>
                  <a:lnTo>
                    <a:pt x="2833751" y="126907"/>
                  </a:lnTo>
                  <a:lnTo>
                    <a:pt x="2860201" y="166188"/>
                  </a:lnTo>
                  <a:lnTo>
                    <a:pt x="2876668" y="208340"/>
                  </a:lnTo>
                  <a:lnTo>
                    <a:pt x="2932558" y="222078"/>
                  </a:lnTo>
                  <a:lnTo>
                    <a:pt x="2983681" y="240879"/>
                  </a:lnTo>
                  <a:lnTo>
                    <a:pt x="3029601" y="264213"/>
                  </a:lnTo>
                  <a:lnTo>
                    <a:pt x="3069883" y="291550"/>
                  </a:lnTo>
                  <a:lnTo>
                    <a:pt x="3104093" y="322361"/>
                  </a:lnTo>
                  <a:lnTo>
                    <a:pt x="3131797" y="356117"/>
                  </a:lnTo>
                  <a:lnTo>
                    <a:pt x="3152560" y="392288"/>
                  </a:lnTo>
                  <a:lnTo>
                    <a:pt x="3165948" y="430346"/>
                  </a:lnTo>
                  <a:lnTo>
                    <a:pt x="3171526" y="469760"/>
                  </a:lnTo>
                  <a:lnTo>
                    <a:pt x="3168861" y="510002"/>
                  </a:lnTo>
                  <a:lnTo>
                    <a:pt x="3157517" y="550542"/>
                  </a:lnTo>
                  <a:lnTo>
                    <a:pt x="3153625" y="559859"/>
                  </a:lnTo>
                  <a:lnTo>
                    <a:pt x="3149272" y="569074"/>
                  </a:lnTo>
                  <a:lnTo>
                    <a:pt x="3144462" y="578177"/>
                  </a:lnTo>
                  <a:lnTo>
                    <a:pt x="3139198" y="587161"/>
                  </a:lnTo>
                  <a:lnTo>
                    <a:pt x="3172582" y="621293"/>
                  </a:lnTo>
                  <a:lnTo>
                    <a:pt x="3199524" y="657106"/>
                  </a:lnTo>
                  <a:lnTo>
                    <a:pt x="3220092" y="694229"/>
                  </a:lnTo>
                  <a:lnTo>
                    <a:pt x="3234356" y="732290"/>
                  </a:lnTo>
                  <a:lnTo>
                    <a:pt x="3242387" y="770916"/>
                  </a:lnTo>
                  <a:lnTo>
                    <a:pt x="3244254" y="809737"/>
                  </a:lnTo>
                  <a:lnTo>
                    <a:pt x="3240029" y="848380"/>
                  </a:lnTo>
                  <a:lnTo>
                    <a:pt x="3229780" y="886473"/>
                  </a:lnTo>
                  <a:lnTo>
                    <a:pt x="3213578" y="923645"/>
                  </a:lnTo>
                  <a:lnTo>
                    <a:pt x="3191493" y="959524"/>
                  </a:lnTo>
                  <a:lnTo>
                    <a:pt x="3163596" y="993738"/>
                  </a:lnTo>
                  <a:lnTo>
                    <a:pt x="3129956" y="1025916"/>
                  </a:lnTo>
                  <a:lnTo>
                    <a:pt x="3090644" y="1055685"/>
                  </a:lnTo>
                  <a:lnTo>
                    <a:pt x="3045729" y="1082673"/>
                  </a:lnTo>
                  <a:lnTo>
                    <a:pt x="3002717" y="1103293"/>
                  </a:lnTo>
                  <a:lnTo>
                    <a:pt x="2957072" y="1120671"/>
                  </a:lnTo>
                  <a:lnTo>
                    <a:pt x="2909174" y="1134696"/>
                  </a:lnTo>
                  <a:lnTo>
                    <a:pt x="2859403" y="1145256"/>
                  </a:lnTo>
                  <a:lnTo>
                    <a:pt x="2808136" y="1152240"/>
                  </a:lnTo>
                  <a:lnTo>
                    <a:pt x="2804319" y="1190042"/>
                  </a:lnTo>
                  <a:lnTo>
                    <a:pt x="2794028" y="1226407"/>
                  </a:lnTo>
                  <a:lnTo>
                    <a:pt x="2777673" y="1261053"/>
                  </a:lnTo>
                  <a:lnTo>
                    <a:pt x="2755664" y="1293700"/>
                  </a:lnTo>
                  <a:lnTo>
                    <a:pt x="2728412" y="1324069"/>
                  </a:lnTo>
                  <a:lnTo>
                    <a:pt x="2696324" y="1351878"/>
                  </a:lnTo>
                  <a:lnTo>
                    <a:pt x="2659813" y="1376847"/>
                  </a:lnTo>
                  <a:lnTo>
                    <a:pt x="2619287" y="1398697"/>
                  </a:lnTo>
                  <a:lnTo>
                    <a:pt x="2575156" y="1417146"/>
                  </a:lnTo>
                  <a:lnTo>
                    <a:pt x="2527830" y="1431915"/>
                  </a:lnTo>
                  <a:lnTo>
                    <a:pt x="2477719" y="1442723"/>
                  </a:lnTo>
                  <a:lnTo>
                    <a:pt x="2425233" y="1449290"/>
                  </a:lnTo>
                  <a:lnTo>
                    <a:pt x="2370782" y="1451336"/>
                  </a:lnTo>
                  <a:lnTo>
                    <a:pt x="2323026" y="1449236"/>
                  </a:lnTo>
                  <a:lnTo>
                    <a:pt x="2276102" y="1443528"/>
                  </a:lnTo>
                  <a:lnTo>
                    <a:pt x="2230428" y="1434296"/>
                  </a:lnTo>
                  <a:lnTo>
                    <a:pt x="2186420" y="1421624"/>
                  </a:lnTo>
                  <a:lnTo>
                    <a:pt x="2144492" y="1405596"/>
                  </a:lnTo>
                  <a:lnTo>
                    <a:pt x="2125658" y="1441828"/>
                  </a:lnTo>
                  <a:lnTo>
                    <a:pt x="2101831" y="1475751"/>
                  </a:lnTo>
                  <a:lnTo>
                    <a:pt x="2073398" y="1507223"/>
                  </a:lnTo>
                  <a:lnTo>
                    <a:pt x="2040743" y="1536099"/>
                  </a:lnTo>
                  <a:lnTo>
                    <a:pt x="2004251" y="1562235"/>
                  </a:lnTo>
                  <a:lnTo>
                    <a:pt x="1964307" y="1585488"/>
                  </a:lnTo>
                  <a:lnTo>
                    <a:pt x="1921297" y="1605713"/>
                  </a:lnTo>
                  <a:lnTo>
                    <a:pt x="1875606" y="1622767"/>
                  </a:lnTo>
                  <a:lnTo>
                    <a:pt x="1827620" y="1636507"/>
                  </a:lnTo>
                  <a:lnTo>
                    <a:pt x="1777722" y="1646788"/>
                  </a:lnTo>
                  <a:lnTo>
                    <a:pt x="1726299" y="1653467"/>
                  </a:lnTo>
                  <a:lnTo>
                    <a:pt x="1673736" y="1656399"/>
                  </a:lnTo>
                  <a:lnTo>
                    <a:pt x="1620418" y="1655442"/>
                  </a:lnTo>
                  <a:lnTo>
                    <a:pt x="1566730" y="1650451"/>
                  </a:lnTo>
                  <a:lnTo>
                    <a:pt x="1513057" y="1641282"/>
                  </a:lnTo>
                  <a:lnTo>
                    <a:pt x="1458313" y="1627276"/>
                  </a:lnTo>
                  <a:lnTo>
                    <a:pt x="1406570" y="1609106"/>
                  </a:lnTo>
                  <a:lnTo>
                    <a:pt x="1358289" y="1587010"/>
                  </a:lnTo>
                  <a:lnTo>
                    <a:pt x="1313928" y="1561224"/>
                  </a:lnTo>
                  <a:lnTo>
                    <a:pt x="1273946" y="1531986"/>
                  </a:lnTo>
                  <a:lnTo>
                    <a:pt x="1238803" y="1499534"/>
                  </a:lnTo>
                  <a:lnTo>
                    <a:pt x="1192414" y="1517067"/>
                  </a:lnTo>
                  <a:lnTo>
                    <a:pt x="1144794" y="1531375"/>
                  </a:lnTo>
                  <a:lnTo>
                    <a:pt x="1096222" y="1542506"/>
                  </a:lnTo>
                  <a:lnTo>
                    <a:pt x="1046979" y="1550509"/>
                  </a:lnTo>
                  <a:lnTo>
                    <a:pt x="997347" y="1555433"/>
                  </a:lnTo>
                  <a:lnTo>
                    <a:pt x="947604" y="1557325"/>
                  </a:lnTo>
                  <a:lnTo>
                    <a:pt x="898033" y="1556236"/>
                  </a:lnTo>
                  <a:lnTo>
                    <a:pt x="848912" y="1552213"/>
                  </a:lnTo>
                  <a:lnTo>
                    <a:pt x="800523" y="1545306"/>
                  </a:lnTo>
                  <a:lnTo>
                    <a:pt x="753147" y="1535563"/>
                  </a:lnTo>
                  <a:lnTo>
                    <a:pt x="707063" y="1523033"/>
                  </a:lnTo>
                  <a:lnTo>
                    <a:pt x="662552" y="1507766"/>
                  </a:lnTo>
                  <a:lnTo>
                    <a:pt x="619896" y="1489808"/>
                  </a:lnTo>
                  <a:lnTo>
                    <a:pt x="579373" y="1469210"/>
                  </a:lnTo>
                  <a:lnTo>
                    <a:pt x="541265" y="1446021"/>
                  </a:lnTo>
                  <a:lnTo>
                    <a:pt x="505853" y="1420288"/>
                  </a:lnTo>
                  <a:lnTo>
                    <a:pt x="473416" y="1392061"/>
                  </a:lnTo>
                  <a:lnTo>
                    <a:pt x="444236" y="1361389"/>
                  </a:lnTo>
                  <a:lnTo>
                    <a:pt x="442160" y="1358978"/>
                  </a:lnTo>
                  <a:lnTo>
                    <a:pt x="440120" y="1356552"/>
                  </a:lnTo>
                  <a:lnTo>
                    <a:pt x="438116" y="1354112"/>
                  </a:lnTo>
                  <a:lnTo>
                    <a:pt x="384936" y="1355451"/>
                  </a:lnTo>
                  <a:lnTo>
                    <a:pt x="333517" y="1350984"/>
                  </a:lnTo>
                  <a:lnTo>
                    <a:pt x="284606" y="1341117"/>
                  </a:lnTo>
                  <a:lnTo>
                    <a:pt x="238950" y="1326261"/>
                  </a:lnTo>
                  <a:lnTo>
                    <a:pt x="197297" y="1306825"/>
                  </a:lnTo>
                  <a:lnTo>
                    <a:pt x="160393" y="1283219"/>
                  </a:lnTo>
                  <a:lnTo>
                    <a:pt x="128986" y="1255851"/>
                  </a:lnTo>
                  <a:lnTo>
                    <a:pt x="103823" y="1225131"/>
                  </a:lnTo>
                  <a:lnTo>
                    <a:pt x="85651" y="1191469"/>
                  </a:lnTo>
                  <a:lnTo>
                    <a:pt x="75217" y="1155274"/>
                  </a:lnTo>
                  <a:lnTo>
                    <a:pt x="74675" y="1105802"/>
                  </a:lnTo>
                  <a:lnTo>
                    <a:pt x="89358" y="1057965"/>
                  </a:lnTo>
                  <a:lnTo>
                    <a:pt x="118480" y="1013422"/>
                  </a:lnTo>
                  <a:lnTo>
                    <a:pt x="161253" y="973831"/>
                  </a:lnTo>
                  <a:lnTo>
                    <a:pt x="113358" y="949965"/>
                  </a:lnTo>
                  <a:lnTo>
                    <a:pt x="73432" y="921351"/>
                  </a:lnTo>
                  <a:lnTo>
                    <a:pt x="41804" y="888869"/>
                  </a:lnTo>
                  <a:lnTo>
                    <a:pt x="18803" y="853399"/>
                  </a:lnTo>
                  <a:lnTo>
                    <a:pt x="4759" y="815823"/>
                  </a:lnTo>
                  <a:lnTo>
                    <a:pt x="0" y="777021"/>
                  </a:lnTo>
                  <a:lnTo>
                    <a:pt x="4855" y="737872"/>
                  </a:lnTo>
                  <a:lnTo>
                    <a:pt x="19653" y="699258"/>
                  </a:lnTo>
                  <a:lnTo>
                    <a:pt x="44725" y="662060"/>
                  </a:lnTo>
                  <a:lnTo>
                    <a:pt x="74126" y="632564"/>
                  </a:lnTo>
                  <a:lnTo>
                    <a:pt x="109334" y="606961"/>
                  </a:lnTo>
                  <a:lnTo>
                    <a:pt x="149562" y="585604"/>
                  </a:lnTo>
                  <a:lnTo>
                    <a:pt x="194025" y="568847"/>
                  </a:lnTo>
                  <a:lnTo>
                    <a:pt x="241937" y="557045"/>
                  </a:lnTo>
                  <a:lnTo>
                    <a:pt x="292511" y="550550"/>
                  </a:lnTo>
                  <a:lnTo>
                    <a:pt x="295245" y="5453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732827" y="6500855"/>
              <a:ext cx="101512" cy="10151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72787" y="6191606"/>
              <a:ext cx="193499" cy="193498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157733" y="4455329"/>
              <a:ext cx="3451225" cy="1671955"/>
            </a:xfrm>
            <a:custGeom>
              <a:rect l="l" t="t" r="r" b="b"/>
              <a:pathLst>
                <a:path w="3451225" h="1671954">
                  <a:moveTo>
                    <a:pt x="3451193" y="1533525"/>
                  </a:moveTo>
                  <a:lnTo>
                    <a:pt x="3444159" y="1577138"/>
                  </a:lnTo>
                  <a:lnTo>
                    <a:pt x="3424571" y="1615015"/>
                  </a:lnTo>
                  <a:lnTo>
                    <a:pt x="3394702" y="1644883"/>
                  </a:lnTo>
                  <a:lnTo>
                    <a:pt x="3356825" y="1664471"/>
                  </a:lnTo>
                  <a:lnTo>
                    <a:pt x="3313213" y="1671506"/>
                  </a:lnTo>
                  <a:lnTo>
                    <a:pt x="3269601" y="1664471"/>
                  </a:lnTo>
                  <a:lnTo>
                    <a:pt x="3231724" y="1644883"/>
                  </a:lnTo>
                  <a:lnTo>
                    <a:pt x="3201855" y="1615015"/>
                  </a:lnTo>
                  <a:lnTo>
                    <a:pt x="3182267" y="1577138"/>
                  </a:lnTo>
                  <a:lnTo>
                    <a:pt x="3175232" y="1533526"/>
                  </a:lnTo>
                  <a:lnTo>
                    <a:pt x="3182267" y="1489913"/>
                  </a:lnTo>
                  <a:lnTo>
                    <a:pt x="3201855" y="1452036"/>
                  </a:lnTo>
                  <a:lnTo>
                    <a:pt x="3231723" y="1422168"/>
                  </a:lnTo>
                  <a:lnTo>
                    <a:pt x="3269600" y="1402580"/>
                  </a:lnTo>
                  <a:lnTo>
                    <a:pt x="3313212" y="1395545"/>
                  </a:lnTo>
                  <a:lnTo>
                    <a:pt x="3356825" y="1402580"/>
                  </a:lnTo>
                  <a:lnTo>
                    <a:pt x="3394702" y="1422167"/>
                  </a:lnTo>
                  <a:lnTo>
                    <a:pt x="3424571" y="1452036"/>
                  </a:lnTo>
                  <a:lnTo>
                    <a:pt x="3444159" y="1489913"/>
                  </a:lnTo>
                  <a:lnTo>
                    <a:pt x="3451193" y="1533525"/>
                  </a:lnTo>
                  <a:close/>
                </a:path>
                <a:path w="3451225" h="1671954">
                  <a:moveTo>
                    <a:pt x="189988" y="913602"/>
                  </a:moveTo>
                  <a:lnTo>
                    <a:pt x="140401" y="913657"/>
                  </a:lnTo>
                  <a:lnTo>
                    <a:pt x="91651" y="908494"/>
                  </a:lnTo>
                  <a:lnTo>
                    <a:pt x="44572" y="898249"/>
                  </a:lnTo>
                  <a:lnTo>
                    <a:pt x="0" y="883055"/>
                  </a:lnTo>
                </a:path>
                <a:path w="3451225" h="1671954">
                  <a:moveTo>
                    <a:pt x="357618" y="1247897"/>
                  </a:moveTo>
                  <a:lnTo>
                    <a:pt x="337391" y="1252970"/>
                  </a:lnTo>
                  <a:lnTo>
                    <a:pt x="316750" y="1257105"/>
                  </a:lnTo>
                  <a:lnTo>
                    <a:pt x="295762" y="1260292"/>
                  </a:lnTo>
                  <a:lnTo>
                    <a:pt x="274494" y="1262517"/>
                  </a:lnTo>
                </a:path>
                <a:path w="3451225" h="1671954">
                  <a:moveTo>
                    <a:pt x="1073887" y="1408530"/>
                  </a:moveTo>
                  <a:lnTo>
                    <a:pt x="1059463" y="1392575"/>
                  </a:lnTo>
                  <a:lnTo>
                    <a:pt x="1046290" y="1376118"/>
                  </a:lnTo>
                  <a:lnTo>
                    <a:pt x="1034394" y="1359193"/>
                  </a:lnTo>
                  <a:lnTo>
                    <a:pt x="1023802" y="1341839"/>
                  </a:lnTo>
                </a:path>
                <a:path w="3451225" h="1671954">
                  <a:moveTo>
                    <a:pt x="2000087" y="1242225"/>
                  </a:moveTo>
                  <a:lnTo>
                    <a:pt x="1997173" y="1260777"/>
                  </a:lnTo>
                  <a:lnTo>
                    <a:pt x="1992862" y="1279183"/>
                  </a:lnTo>
                  <a:lnTo>
                    <a:pt x="1987163" y="1297404"/>
                  </a:lnTo>
                  <a:lnTo>
                    <a:pt x="1980088" y="1315403"/>
                  </a:lnTo>
                </a:path>
                <a:path w="3451225" h="1671954">
                  <a:moveTo>
                    <a:pt x="2397748" y="790071"/>
                  </a:moveTo>
                  <a:lnTo>
                    <a:pt x="2451444" y="811668"/>
                  </a:lnTo>
                  <a:lnTo>
                    <a:pt x="2499462" y="837933"/>
                  </a:lnTo>
                  <a:lnTo>
                    <a:pt x="2541326" y="868331"/>
                  </a:lnTo>
                  <a:lnTo>
                    <a:pt x="2576558" y="902325"/>
                  </a:lnTo>
                  <a:lnTo>
                    <a:pt x="2604680" y="939382"/>
                  </a:lnTo>
                  <a:lnTo>
                    <a:pt x="2625214" y="978964"/>
                  </a:lnTo>
                  <a:lnTo>
                    <a:pt x="2637684" y="1020537"/>
                  </a:lnTo>
                  <a:lnTo>
                    <a:pt x="2641612" y="1063564"/>
                  </a:lnTo>
                </a:path>
                <a:path w="3451225" h="1671954">
                  <a:moveTo>
                    <a:pt x="2972939" y="498780"/>
                  </a:moveTo>
                  <a:lnTo>
                    <a:pt x="2952321" y="527577"/>
                  </a:lnTo>
                  <a:lnTo>
                    <a:pt x="2927169" y="554440"/>
                  </a:lnTo>
                  <a:lnTo>
                    <a:pt x="2897754" y="579112"/>
                  </a:lnTo>
                  <a:lnTo>
                    <a:pt x="2864352" y="601334"/>
                  </a:lnTo>
                </a:path>
                <a:path w="3451225" h="1671954">
                  <a:moveTo>
                    <a:pt x="2712382" y="118262"/>
                  </a:moveTo>
                  <a:lnTo>
                    <a:pt x="2715075" y="130288"/>
                  </a:lnTo>
                  <a:lnTo>
                    <a:pt x="2716930" y="142382"/>
                  </a:lnTo>
                  <a:lnTo>
                    <a:pt x="2717944" y="154525"/>
                  </a:lnTo>
                  <a:lnTo>
                    <a:pt x="2718115" y="166695"/>
                  </a:lnTo>
                </a:path>
                <a:path w="3451225" h="1671954">
                  <a:moveTo>
                    <a:pt x="2018913" y="61766"/>
                  </a:moveTo>
                  <a:lnTo>
                    <a:pt x="2030375" y="45307"/>
                  </a:lnTo>
                  <a:lnTo>
                    <a:pt x="2043504" y="29485"/>
                  </a:lnTo>
                  <a:lnTo>
                    <a:pt x="2058244" y="14363"/>
                  </a:lnTo>
                  <a:lnTo>
                    <a:pt x="2074540" y="0"/>
                  </a:lnTo>
                </a:path>
                <a:path w="3451225" h="1671954">
                  <a:moveTo>
                    <a:pt x="1498624" y="91202"/>
                  </a:moveTo>
                  <a:lnTo>
                    <a:pt x="1503564" y="77466"/>
                  </a:lnTo>
                  <a:lnTo>
                    <a:pt x="1509714" y="63984"/>
                  </a:lnTo>
                  <a:lnTo>
                    <a:pt x="1517055" y="50793"/>
                  </a:lnTo>
                  <a:lnTo>
                    <a:pt x="1525566" y="37932"/>
                  </a:lnTo>
                </a:path>
                <a:path w="3451225" h="1671954">
                  <a:moveTo>
                    <a:pt x="888031" y="109292"/>
                  </a:moveTo>
                  <a:lnTo>
                    <a:pt x="914063" y="120651"/>
                  </a:lnTo>
                  <a:lnTo>
                    <a:pt x="939035" y="133074"/>
                  </a:lnTo>
                  <a:lnTo>
                    <a:pt x="962877" y="146527"/>
                  </a:lnTo>
                  <a:lnTo>
                    <a:pt x="985525" y="160973"/>
                  </a:lnTo>
                </a:path>
                <a:path w="3451225" h="1671954">
                  <a:moveTo>
                    <a:pt x="147537" y="515453"/>
                  </a:moveTo>
                  <a:lnTo>
                    <a:pt x="142126" y="502043"/>
                  </a:lnTo>
                  <a:lnTo>
                    <a:pt x="137483" y="488500"/>
                  </a:lnTo>
                  <a:lnTo>
                    <a:pt x="133614" y="474840"/>
                  </a:lnTo>
                  <a:lnTo>
                    <a:pt x="130523" y="46107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259279" y="465583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FFFF"/>
                </a:solidFill>
                <a:latin typeface="宋体"/>
                <a:cs typeface="宋体"/>
              </a:rPr>
              <a:t>吉林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https://d.book118.com/335341310041011111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宋体</vt:lpstr>
      <vt:lpstr>Microsoft JhengHei</vt:lpstr>
      <vt:lpstr>Times New Roman</vt:lpstr>
      <vt:lpstr>Office Theme</vt:lpstr>
      <vt:lpstr>PowerPoint Presentation</vt:lpstr>
      <vt:lpstr>PowerPoint Presentation</vt:lpstr>
      <vt:lpstr>PowerPoint Presentation</vt:lpstr>
      <vt:lpstr>元宵之夜，大街小巷 张灯结彩，人们赏灯，猜灯 谜，吃元宵，将从除夕开始 延续旳庆贺活动推向又一种 高潮，成为世代相沿旳习俗。</vt:lpstr>
      <vt:lpstr>PowerPoint Presentation</vt:lpstr>
      <vt:lpstr>PowerPoint Presentation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大家一起猜灯谜~！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2024-09-16T22:00:00.945</cp:lastPrinted>
  <dcterms:created xsi:type="dcterms:W3CDTF">2024-09-16T14:00:00Z</dcterms:created>
  <dcterms:modified xsi:type="dcterms:W3CDTF">2024-09-16T14:00:02Z</dcterms:modified>
</cp:coreProperties>
</file>