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A47A44-B7B0-4EB8-A4A4-F017762E27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DE8886-E4E5-455D-9F39-EA9F008B30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3B75FE-B54F-4778-8634-4BD2BEA457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E67848-DD4F-4E11-8A2F-B5E9D5FF57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7AEFD2-C99B-4C43-938A-2FA4D2ACC4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BFBC7B-4006-49EF-980C-CF9EF58277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641F1A-67C5-40E5-B4E4-7F863C10FC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C5967F-6EA2-4675-B1EB-9BE29CB4DB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83F03F-EA58-4E35-A40D-35AC3ADFFD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23FE46-8FF1-4550-8634-D2BD21681F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650EFF-00C3-4CA5-B6C1-C0EC898560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34213422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《科特勒营销管理》ppt课件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营销组合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市场细分与定位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消费者行为研究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营销战略与计划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数字营销与社交媒体营销</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439" r="43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营销不仅关注销售产品，还关注建立品牌、客户关系和长期竞争优势。</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营销是一种创造、传播和交换价值的过程，旨在满足消费者、客户和整个社会的需求和期望。</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营销涉及产品、价格、促销和分销策略的制定和执行，以实现企业目标。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市场细分</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识别不同消费者群体的需求和偏好，以便为目标市场制定更有针对性的营销策略。</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定位</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确定产品或品牌在市场中的独特位置，以区别于竞争对手。</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营销组合</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产品、价格、促销和分销策略的组合，以实现企业目标。</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客户关系管理</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建立和维护与客户的长期关系，以增加客户忠诚度和重复购买率。</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营销的核心概念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0116" r="10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3610" b="361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通过满足客户需求，提高客户满意度和忠诚度，从而增加市场份额和销售额。</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满足客户需求</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通过制定有针对性的营销策略，建立品牌形象和声誉，从而创造竞争优势。</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创造竞争优势</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通过有效的营销策略，推动企业成长和发展，实现长期盈利。</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促进企业成长</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营销涉及产品和服务的创新，以满足不断变化的市场需求，从而推动企业创新和发展。</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创新驱动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营销组合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产品开发</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研究消费者需求，进行新产品研发，提高产品质量和功能，以满足消费者需求。</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品牌管理</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建立和维护品牌形象，提高品牌知名度和美誉度，增强消费者忠诚度。</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产品组合</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根据市场需求和公司资源，制定合适的产品组合策略，包括产品线长度、宽度和深度等。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产品定位</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明确产品的目标市场和消费者群体，根据市场需求和竞争情况，制定产品定位策略。</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根据产品的生产成本和预期利润，制定价格策略。</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成本导向定价</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根据竞争对手的价格和市场需求，制定具有竞争力的价格策略。</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竞争导向定价</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根据产品的质量和消费者对产品的认知价值，制定价格策略。</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价值导向定价</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利用消费者的心理特点，制定具有心理影响力的价格策略。</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心理定价</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渠道策略</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直接渠道</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通过公司自己的销售团队或在线平台直接销售给消费者。</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分销策略</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制定适合产品特点和市场需求的分销策略，包括分销渠道的选择、分销层次的确定等。</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间接渠道</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通过经销商、代理商等中间商销售产品。</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渠道管理</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建立和维护与渠道合作伙伴的关系，提高渠道效率和忠诚度。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广告宣传</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通过打折、赠品等手段促进销售。</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销售促进</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公关活动</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个人销售</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通过销售人员与消费者的直接接触促进销售。</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通过各种媒体进行广告宣传，提高产品知名度和美誉度。</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通过公关活动提高企业形象和品牌声誉。</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市场细分与定位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市场细分的概念</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市场细分是将一个整体市场划分为若干个具有共同特征的子市场的过程，以便企业选择适合自己资源和能力的目标市场。</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市场细分可以帮助企业更好地了解客户需求、发现市场机会，并制定更有针对性的营销策略。</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市场细分可以基于多种变量，如地理区域、人口统计特征、消费者行为和心理特征等。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评估细分市场</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评估每个子市场的吸引力，以便企业选择适合的目标市场。</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描述细分市场</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为每个子市场制定详细的描述，以便企业了解每个市场的特点和需求。</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细分市场</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根据选定的变量将市场划分为不同的子市场。</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确定市场范围</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明确企业的目标市场和潜在客户群体。</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识别潜在变量</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收集和分析有关消费者的数据，以确定用于细分的变量。</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市场细分的步骤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https://d.book118.com/335342134223011044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2024-09-07T03:16:10.452</cp:lastPrinted>
  <dcterms:created xsi:type="dcterms:W3CDTF">2024-09-06T19:16:10Z</dcterms:created>
  <dcterms:modified xsi:type="dcterms:W3CDTF">2024-09-06T19:16:12Z</dcterms:modified>
</cp:coreProperties>
</file>