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85F59E4-5743-4002-8C82-C2C8E7104B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3F9D3-0E98-4A6B-A8A1-DFB7DEFF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A710E-CE72-4ECA-A9C0-D8C32595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4490-CB8F-4957-A834-7870BB669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C06DB-8408-4566-AA44-FA5662EF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AEE12-D13B-4610-9EE9-FE45F5E84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B2F82-BAF3-49E4-B8B0-D24BD13C0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ADF81-4E17-40A6-A124-E4CEAA113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A1397-3D4A-416A-A906-038552725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AD140-DFD8-4145-B0C3-3E454EF70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2C077-21F6-48C0-B83B-282510F3F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D9071-01C5-4F76-A7E4-F06268DC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2C86089-8762-4FC1-95B5-42A4C9B3153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4C00BDA-6C6B-412B-A011-81ACD1B096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4330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安全生产规章制度培训的组织管理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教育行业特殊安全规章制度培训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教育行业安全生产规章制度培训案例分析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教育行业安全生产规章制度培训概述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教育行业安全生产规章制度培训的重要性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教育行业的安全生产规章制度对于保障师生安全至关重要。规章制度培训不仅可以减少事故发生，提高工作效率，还是安全管理的基础。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教育行业安全生产规章制度培训的内容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确保师生遵守操作规范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处理突发情况的指导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提升师生安全意识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教育行业安全生产规章制度培训的方法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传授规章制度知识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模拟真实安全场景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方便快捷的学习方式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发现问题并及时整改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对比历史数据评估改进效果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教育行业安全生产规章制度培训的效果评估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定期考核教职工掌握情况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观察安全管理实施情况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教育行业安全生产规章制度培训是确保师生安全、提升工作效率的重要举措。持续改进培训内容和方法，评估效果，对教育行业的安全管理至关重要。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安全生产规章制度培训的组织管理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确定培训需求，制定培训计划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制定培训内容和教学材料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确定培训时间和地点，安排培训人员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衔接安全管理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规章制度培训计划应与公司整体安全管理制度相衔接，形成一体化安全管理体系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重要性和必要性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规章制度培训计划是确保员工安全生产意识的重要途径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规章制度培训计划可以帮助员工熟悉公司规章制度，降低安全事故风险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规章制度培训的资源保障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培训师资力量的配备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培训经费的合理分配与管理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资金资源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培训所需教学设备的准备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物资资源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规章制度培训的组织实施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按计划组织培训活动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灵活运用不同教学方法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及时获取培训效果反馈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规章制度培训的成果评估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成果评估是培训活动的重要环节，通过评估能发现培训效果，为改进提供依据。规章制度培训的成果评估需要科学的评估方法和工具，以确保培训的有效性和可持续性。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建立培训效果反馈机制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定期分析评估结果，优化培训方式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定期更新培训内容和教学方法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规章制度培训对于提升员工安全意识和规范行为具有重要作用，只有不断优化培训的组织管理和实施过程，并持续评估改进，才能确保安全生产目标的实现。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教育行业特殊安全规章制度培训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校园安全规章制度培训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校园安全规章制度培训是教育行业中至关重要的一环。通过对学校安全制度的培训，能够提高师生的安全意识，保障校园的安全稳定。校园安全规章制度培训需要具有针对性和实效性，确保每位师生都能够准确掌握安全规章及应对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实验室安全规章制度培训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确保实验室工作安全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实验室管理规定、事故应急处理等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加强实验室作业的安全防范意识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难点和挑战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不同岗位的安全要求不同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培训内容涉及范围广泛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个性化和差异化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根据不同岗位定制安全培训方案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保障特殊岗位从业人员安全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特殊岗位安全规章制度培训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减少特殊岗位事故发生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应急处置规章制度培训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保障应急事件的迅速处理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提高应急处置的效率和准确度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实战性和紧急性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应急预案的制定、应急演练等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内容和流程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https://d.book118.com/335343303013011130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教育行业安全生产规章制度培训</vt:lpstr>
      <vt:lpstr>目录</vt:lpstr>
      <vt:lpstr>第1章 教育行业安全生产规章制度培训概述</vt:lpstr>
      <vt:lpstr> </vt:lpstr>
      <vt:lpstr>教育行业安全生产规章制度培训的内容</vt:lpstr>
      <vt:lpstr>教育行业安全生产规章制度培训的方法</vt:lpstr>
      <vt:lpstr>教育行业安全生产规章制度培训的效果评估</vt:lpstr>
      <vt:lpstr>结语</vt:lpstr>
      <vt:lpstr>第2章 安全生产规章制度培训的组织管理</vt:lpstr>
      <vt:lpstr>规章制度培训计划的制定</vt:lpstr>
      <vt:lpstr>规章制度培训的资源保障</vt:lpstr>
      <vt:lpstr>规章制度培训的组织实施</vt:lpstr>
      <vt:lpstr> </vt:lpstr>
      <vt:lpstr>规章制度培训的持续改进</vt:lpstr>
      <vt:lpstr>总结</vt:lpstr>
      <vt:lpstr>第3章 教育行业特殊安全规章制度培训</vt:lpstr>
      <vt:lpstr> </vt:lpstr>
      <vt:lpstr>实验室安全规章制度培训</vt:lpstr>
      <vt:lpstr>特殊岗位安全规章制度培训</vt:lpstr>
      <vt:lpstr>应急处置规章制度培训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2024-09-29T14:43:20.349</cp:lastPrinted>
  <dcterms:created xsi:type="dcterms:W3CDTF">2024-09-29T06:43:20Z</dcterms:created>
  <dcterms:modified xsi:type="dcterms:W3CDTF">2024-09-29T06:43:22Z</dcterms:modified>
</cp:coreProperties>
</file>