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689396-8109-4B2E-A6C8-AF77D82A2B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6EF3A8-E517-4365-A539-A7E20EA6DB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FA7CCF-5E11-4DB7-9A59-3F66B94591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7098CC7-A426-40D5-AD34-FE2529FF88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A769C9F-70E8-44EE-90E7-C044C8DD41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26F9BC5-161B-475A-A027-9D529229BF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832BBFC-FD58-4134-8C46-D8CF252DE5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807179-95C6-4715-A684-C176ADDA4C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467879D-18D0-4668-9616-72F192D448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7BC484-33AE-44F1-867A-7F493BC4C2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FE2B36-1E24-4D8D-B0BF-34AA38D371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2.jpeg" /><Relationship Id="rId6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35343322340011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625811" y="1717202"/>
            <a:ext cx="6025042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食品原料安全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食品原料安全概述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食品原料安全风险分析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食品原料安全监管与检测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食品原料安全生产与加工控制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食品原料安全追溯与召回制度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食品原料安全培训与宣传教育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食品原料安全概述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食品原料安全指食品原料在生产、加工、储存、运输等过程中，不存在可能损害或威胁人体健康的有毒有害物质，以及符合相关标准和规定的要求。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食品原料安全是食品安全的基础，直接关系到食品的质量和消费者的健康。不安全的食品原料可能导致食品污染、食源性疾病等问题，对消费者造成身体和心理上的伤害。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3250" r="23250"/>
          <a:stretch>
            <a:fillRect/>
          </a:stretch>
        </p:blipFill>
        <p:spPr>
          <a:xfrm>
            <a:off x="7803289" y="1299241"/>
            <a:ext cx="3679823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我国食品原料安全总体稳定，但仍存在一些问题和挑战，如农药残留、重金属超标、微生物污染等。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国内现状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国际上对食品原料安全的重视程度不断提高，各国纷纷加强监管和法规制定，推动食品原料安全水平的持续提升。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国外现状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未来，食品原料安全将更加注重源头控制、全程监管和科技创新，推动食品产业的高质量发展。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国内外现状及发展趋势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3375" b="33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我国颁布了《食品安全法》、《农产品质量安全法》等一系列法律法规，对食品原料的生产、加工、储存、运输等环节进行了规范。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法律法规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我国制定了完善的食品原料安全标准体系，包括国家标准、行业标准、地方标准等，对食品原料的各项指标进行了详细规定。同时，我国还积极参与国际标准的制定和修订，推动国内外标准的互认和接轨。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标准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相关法律法规与标准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食品原料安全风险分析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5161" b="516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5788" b="578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319" b="2631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生物性污染风险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微生物污染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食品原料在生产、加工、储存过程中可能受到细菌、病毒、霉菌等微生物的污染，导致食品腐败变质，引发食源性疾病。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寄生虫污染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部分食品原料可能携带寄生虫或其虫卵，如生食或未煮熟透的肉类、鱼类等，食用后可能导致人体感染寄生虫病。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昆虫污染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食品原料在生长、收获、储存过程中可能受到昆虫的侵害，昆虫携带的病菌和毒素可能污染食品，对人体健康造成危害。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兽药残留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动物性食品原料在养殖过程中可能使用兽药，兽药残留超标会对人体健康产生危害，如引发过敏反应、耐药性等问题。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农药残留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农产品在生长过程中可能使用农药，如果农药使用不当或过量，可能导致农药残留在食品原料中，长期食用可能对人体健康产生不良影响。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有毒有害物质污染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食品原料在生产、加工过程中可能受到有毒有害物质的污染，如重金属、工业废水、废气等，这些物质对人体具有极大的毒性作用。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750" r="1675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750" r="16750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1500" r="11500"/>
          <a:stretch>
            <a:fillRect/>
          </a:stretch>
        </p:blipFill>
        <p:spPr>
          <a:xfrm>
            <a:off x="9121094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化学性污染风险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9167" r="91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食品原料中可能混入沙石、泥土、金属屑等杂质，这些杂质不仅影响食品的感官品质，还可能对人体健康造成危害。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杂质污染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部分食品原料可能受到放射性物质的污染，如核事故后的放射性尘埃等，这些物质对人体具有极大的危害作用。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放射性污染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在食品加工过程中，如果生产设备、工艺流程、操作规范等不符合卫生要求，可能导致食品原料受到物理性污染。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加工过程污染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物理性污染风险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食品原料安全监管与检测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负责制定食品原料安全法规、标准和政策，开展全国性的食品原料安全监督检查。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国家层面监管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5542" r="554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地方层面监管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1750" r="1175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企业内部监管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负责落实国家食品原料安全政策，对辖区内食品原料生产、加工、销售等环节进行监管。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食品生产企业应建立完善的食品原料安全管理制度，确保原料采购、验收、存储等环节的安全。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监管体系及职责划分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原料备案管理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监督检查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抽检监测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追溯体系建设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监管手段与措施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2413" r="12413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589" r="16589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589" r="16589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297" r="16297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对食品原料进行备案管理，记录原料来源、供应商信息、进货查验等内容。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定期对食品生产企业进行现场检查，对原料库、生产车间、成品库等重点区域进行检查。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对市场上销售的食品原料进行定期或不定期的抽检，检测原料中是否含有有害物质。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建立食品原料安全追溯体系，实现原料来源可查、去向可追、责任可究。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https://d.book118.com/335343322340011104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2024-09-14T22:42:18.416</cp:lastPrinted>
  <dcterms:created xsi:type="dcterms:W3CDTF">2024-09-14T14:42:18Z</dcterms:created>
  <dcterms:modified xsi:type="dcterms:W3CDTF">2024-09-14T14:42:20Z</dcterms:modified>
</cp:coreProperties>
</file>