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670AB-3F64-4C64-A53F-74A61741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FB420-0E9A-4687-9EF3-E81057607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E7064-9E41-4EDE-825E-2CF2BCCA9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16ABD-5E4F-45FD-9ED0-938E13DA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22EC1-F4BB-4FCC-9641-073B9FECF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A294D-8910-477B-810B-08F7B3DC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CA7FD-5FFA-4BD7-A397-9CA95143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FF9CC-A09C-4F05-94DF-DC0FB7ED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C95C3-11E6-45DC-81E3-8251F71A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800CE-01E6-4578-8DB9-21C0E36C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EA5B8-AA5B-4584-A104-2FB8240A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44030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8" r="316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子宫肿瘤是发生在女性子宫内的肿瘤性疾病，包括良性肿瘤和恶性肿瘤。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根据组织学分类，子宫肿瘤可以分为平滑肌瘤、子宫内膜癌、子宫颈癌等。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子宫肿瘤的病因较为复杂，可能与遗传、内分泌、炎症等多种因素有关。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子宫肿瘤的发生发展涉及到多种基因和分子的异常表达和调控，具体的机制仍需进一步研究。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子宫肿瘤的临床表现因良恶性肿瘤不同而异，常见的症状包括腹部包块、阴道不规则流血、腹痛等。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子宫肿瘤的诊断依赖于医学影像学检查、病理学诊断和临床综合评估。常用的检查方法包括超声、CT、MRI等影像学检查和组织活检等病理学检查。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评估患者的心理状况，提供心理疏导和支持，缓解患者的焦虑和恐惧。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向患者和家属介绍手术的必要性、手术过程和注意事项，提高患者的认知度和配合度。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协助医生完成各项术前检查，确保手术顺利进行；指导患者进行术前饮食调整和肠道准备。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在手术过程中密切监测患者的生命体征，及时发现和处理异常情况。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根据手术需要，协助医生进行手术操作，确保手术的顺利进行。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注意预防术中并发症的发生，如出血、感染等，确保手术安全。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根据患者的恢复情况，指导患者合理安排饮食，保证营养供给。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评估患者的疼痛状况，提供有效的疼痛缓解措施，如药物治疗、物理治疗等。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鼓励患者进行适当的活动和锻炼，促进术后康复，预防并发症。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78" r="1447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子宫肿瘤患者康复指导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https://d.book118.com/335344030020011034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2024-08-29T11:08:47.804</cp:lastPrinted>
  <dcterms:created xsi:type="dcterms:W3CDTF">2024-08-29T03:08:47Z</dcterms:created>
  <dcterms:modified xsi:type="dcterms:W3CDTF">2024-08-29T03:08:49Z</dcterms:modified>
</cp:coreProperties>
</file>